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</p:sldIdLst>
  <p:sldSz cx="10287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32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294D"/>
    <a:srgbClr val="E50A2A"/>
    <a:srgbClr val="FACB0B"/>
    <a:srgbClr val="077234"/>
    <a:srgbClr val="FFFFFF"/>
    <a:srgbClr val="0D3B4B"/>
    <a:srgbClr val="125167"/>
    <a:srgbClr val="033386"/>
    <a:srgbClr val="CFAF0D"/>
    <a:srgbClr val="FFD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652" autoAdjust="0"/>
  </p:normalViewPr>
  <p:slideViewPr>
    <p:cSldViewPr snapToGrid="0">
      <p:cViewPr varScale="1">
        <p:scale>
          <a:sx n="61" d="100"/>
          <a:sy n="61" d="100"/>
        </p:scale>
        <p:origin x="2790" y="78"/>
      </p:cViewPr>
      <p:guideLst>
        <p:guide orient="horz" pos="3240"/>
        <p:guide pos="32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9F17B-1098-4E74-BC9D-BC894750A704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6C4C3-D47C-4B70-90B9-C50A0B302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17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975A0-1A7F-6131-F79C-085276F1B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3A7C25-CD78-FF88-BB4C-8EE575A819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EB97D3-B122-0ED1-ABFB-3E729EEDDF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Protect your loved ones with the right term life insurance policy.</a:t>
            </a:r>
          </a:p>
          <a:p>
            <a:r>
              <a:rPr lang="en-US" dirty="0"/>
              <a:t>Fill out the form below to connect with a licensed agent and explore your options.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8E1B9-C824-5BCE-01F4-8A61DE27DC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331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5A18C-EDF4-76AB-2B6D-1DDE3043D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481D7E-E007-4F4C-585B-C6E24369D3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4F1762-3204-1C30-D702-0253CD335C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Help protect the people who matter most. Work with a licensed agent to find a term life insurance policy that’s right for your family. </a:t>
            </a:r>
          </a:p>
          <a:p>
            <a:r>
              <a:rPr lang="en-US"/>
              <a:t>Fill </a:t>
            </a:r>
            <a:r>
              <a:rPr lang="en-US" dirty="0"/>
              <a:t>out the form below to request a quote.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A4F4E7-53C1-B451-E0F0-99829F90B1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57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15506-8466-8867-C540-B3D35E2DF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CB7530-43AE-C481-5544-F77BAA2A15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99AA20-54B4-B477-2386-9092F9A769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Secure your family’s future with the right term life insurance. </a:t>
            </a:r>
          </a:p>
          <a:p>
            <a:r>
              <a:rPr lang="en-US" dirty="0"/>
              <a:t>Fill out the form below to get help from a licensed agent and request your personalized quote.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6FF83-98FE-2A05-396F-0BBA82C9CE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00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56229-BA60-AF26-23C0-1C3197E86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0AF6AC-8795-C8F8-FF95-976D665E83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A61CDE-3285-9E3F-C683-C62DCC34B6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peace of mind for your loved ones with a term life insurance policy that fits your family’s needs. </a:t>
            </a:r>
          </a:p>
          <a:p>
            <a:r>
              <a:rPr lang="en-US" dirty="0"/>
              <a:t>Fill out the form below to request a quote from a licensed agent.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23E5C-A942-A06B-1511-50F9C25BBF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71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A80F9-155D-0206-8982-84C175901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20850C-044C-8A76-6232-B2CECB0C8F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8E7284-26F9-B8E0-359E-F72E57D670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Life moves fast—make sure your coverage keeps up. Short term life insurance can be a simple, affordable way to protect what matters most.</a:t>
            </a:r>
          </a:p>
          <a:p>
            <a:r>
              <a:rPr lang="en-US" dirty="0"/>
              <a:t>Ready to explore your options? Let’s find the right fit together. Just fill out the form below to get started.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2FACF-FD0C-B60E-F450-E4AE4ABA24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690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89904-5FDD-6912-CB05-4F370E677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3FE2E9-02C0-0E6E-B753-831C37DC74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5DD4E3-A30A-44DD-DB05-F20937BE73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navigate term life insurance alone. A licensed agent can help you compare policies and find the right fit. </a:t>
            </a:r>
          </a:p>
          <a:p>
            <a:r>
              <a:rPr lang="en-US" dirty="0"/>
              <a:t>Fill out the form below to get started.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D994B-E3F4-2410-DC00-8B1839DF52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08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683545"/>
            <a:ext cx="874395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5403057"/>
            <a:ext cx="771525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83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44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547688"/>
            <a:ext cx="2218134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547688"/>
            <a:ext cx="6525816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140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16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2564609"/>
            <a:ext cx="8872538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6884197"/>
            <a:ext cx="8872538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82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82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75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2738438"/>
            <a:ext cx="4371975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2738438"/>
            <a:ext cx="4371975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37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547690"/>
            <a:ext cx="8872538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2521745"/>
            <a:ext cx="4351883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3757613"/>
            <a:ext cx="4351883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2521745"/>
            <a:ext cx="4373315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3757613"/>
            <a:ext cx="4373315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55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9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91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685800"/>
            <a:ext cx="3317825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1481140"/>
            <a:ext cx="5207794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3086100"/>
            <a:ext cx="3317825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83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685800"/>
            <a:ext cx="3317825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1481140"/>
            <a:ext cx="5207794" cy="7310438"/>
          </a:xfrm>
        </p:spPr>
        <p:txBody>
          <a:bodyPr anchor="t"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3086100"/>
            <a:ext cx="3317825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529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547690"/>
            <a:ext cx="8872538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2738438"/>
            <a:ext cx="8872538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9534527"/>
            <a:ext cx="231457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BC82DB-E419-4516-A0A7-571F1786E4F5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9534527"/>
            <a:ext cx="3471863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9534527"/>
            <a:ext cx="231457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2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10287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01FACF-12FD-2264-CA80-CD0B2B173DCF}"/>
              </a:ext>
            </a:extLst>
          </p:cNvPr>
          <p:cNvSpPr/>
          <p:nvPr/>
        </p:nvSpPr>
        <p:spPr>
          <a:xfrm>
            <a:off x="0" y="0"/>
            <a:ext cx="10287000" cy="10287000"/>
          </a:xfrm>
          <a:prstGeom prst="rect">
            <a:avLst/>
          </a:prstGeom>
          <a:solidFill>
            <a:srgbClr val="D51F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90A18B-39B2-DDCA-0639-78D7ACC61965}"/>
              </a:ext>
            </a:extLst>
          </p:cNvPr>
          <p:cNvSpPr/>
          <p:nvPr/>
        </p:nvSpPr>
        <p:spPr>
          <a:xfrm>
            <a:off x="0" y="7915274"/>
            <a:ext cx="9544050" cy="1557339"/>
          </a:xfrm>
          <a:prstGeom prst="rect">
            <a:avLst/>
          </a:prstGeom>
          <a:solidFill>
            <a:srgbClr val="F899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7E20F6-6F99-E5DD-BA44-E2C1B8FFF643}"/>
              </a:ext>
            </a:extLst>
          </p:cNvPr>
          <p:cNvSpPr/>
          <p:nvPr/>
        </p:nvSpPr>
        <p:spPr>
          <a:xfrm>
            <a:off x="0" y="-2614"/>
            <a:ext cx="10287000" cy="1385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[[[]]]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1F3CB1-8715-BF1E-ED1F-E54B765402ED}"/>
              </a:ext>
            </a:extLst>
          </p:cNvPr>
          <p:cNvSpPr txBox="1"/>
          <p:nvPr/>
        </p:nvSpPr>
        <p:spPr>
          <a:xfrm>
            <a:off x="554247" y="394400"/>
            <a:ext cx="739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D51F30"/>
                </a:solidFill>
                <a:latin typeface="Montserrat" panose="00000500000000000000" pitchFamily="2" charset="0"/>
              </a:rPr>
              <a:t>Term Life Ad Package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AFD1BC-5128-8878-F2F8-A558F0926FEF}"/>
              </a:ext>
            </a:extLst>
          </p:cNvPr>
          <p:cNvSpPr txBox="1"/>
          <p:nvPr/>
        </p:nvSpPr>
        <p:spPr>
          <a:xfrm>
            <a:off x="703367" y="2640930"/>
            <a:ext cx="90326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ontserrat" panose="00000500000000000000" pitchFamily="50" charset="0"/>
              </a:rPr>
              <a:t>The following ads were designed to run on Facebook as a Lead Campaign.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Montserrat" panose="00000500000000000000" pitchFamily="50" charset="0"/>
              </a:rPr>
              <a:t>We have included suggested ad copy to use in conjunction with each ad. The copy may be found in the “notes” section of the slide. 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Montserrat" panose="00000500000000000000" pitchFamily="50" charset="0"/>
              </a:rPr>
              <a:t>Export the slide of the ad you are interested in using as a jpeg.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6F4BCA-8C17-6D71-FA18-3EC69149ED24}"/>
              </a:ext>
            </a:extLst>
          </p:cNvPr>
          <p:cNvSpPr txBox="1"/>
          <p:nvPr/>
        </p:nvSpPr>
        <p:spPr>
          <a:xfrm>
            <a:off x="414338" y="8130361"/>
            <a:ext cx="89153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50" charset="0"/>
              </a:rPr>
              <a:t>Disclaimer: We cannot guarantee the success of any ad. Results may vary based on a variety of factors such as location, audience, and budget. These ads have been patterned according to our own experience and research. We recommend testing a few different ads and seeing what works best for your market. </a:t>
            </a:r>
          </a:p>
        </p:txBody>
      </p:sp>
    </p:spTree>
    <p:extLst>
      <p:ext uri="{BB962C8B-B14F-4D97-AF65-F5344CB8AC3E}">
        <p14:creationId xmlns:p14="http://schemas.microsoft.com/office/powerpoint/2010/main" val="3655647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67886-166D-2DBE-9702-8D6E01E6B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88437-EBA6-B2D9-02B9-A24D4ED15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36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B8E67-373E-AA51-98DD-C81C63FE1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C9C6EE-7B97-9941-0B8F-1F28E68D2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46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0A41A-9270-FA25-2A73-08EC786B5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29356-562B-3C81-F5BF-D5359F236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9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1A8FA-CC2E-A215-7ACA-2D210F6BE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281DFFD-F971-F165-0B48-7874AF080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97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DE7BE-6274-1F6F-6A27-DA9B234BC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2DBF9F-84C8-2AB2-D1AF-27464E41A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35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19859-B3BE-933C-35F1-58A9D1DCF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B8BE2C-5327-CD52-6FA0-DFE1D2451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76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381</TotalTime>
  <Words>318</Words>
  <Application>Microsoft Office PowerPoint</Application>
  <PresentationFormat>Custom</PresentationFormat>
  <Paragraphs>26</Paragraphs>
  <Slides>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Griffin Miller</dc:creator>
  <cp:lastModifiedBy>Griffin Miller</cp:lastModifiedBy>
  <cp:revision>44</cp:revision>
  <dcterms:created xsi:type="dcterms:W3CDTF">2024-09-04T12:37:16Z</dcterms:created>
  <dcterms:modified xsi:type="dcterms:W3CDTF">2025-07-14T20:33:17Z</dcterms:modified>
</cp:coreProperties>
</file>