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91D"/>
    <a:srgbClr val="D51F3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652" autoAdjust="0"/>
  </p:normalViewPr>
  <p:slideViewPr>
    <p:cSldViewPr snapToGrid="0">
      <p:cViewPr varScale="1">
        <p:scale>
          <a:sx n="61" d="100"/>
          <a:sy n="61" d="100"/>
        </p:scale>
        <p:origin x="2790" y="78"/>
      </p:cViewPr>
      <p:guideLst>
        <p:guide orient="horz" pos="3240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F17B-1098-4E74-BC9D-BC894750A70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C4C3-D47C-4B70-90B9-C50A0B30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Aprenda los conceptos básicos de Medicare y los errores comunes a evitar.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Únase a nosotros para un seminario educativo gratuito &lt;insertar fecha y hora&gt;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ubicado en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address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asiento. ¡No podemos esperar a verte allí!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¿Tiene curiosidad sobre Medicare y cómo funciona? ¡Estás en el lugar correcto!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Usted está invitado a unirse a nosotros para un almuerzo y aprender experiencia donde aprenderá los conceptos básicos de Medicare.</a:t>
            </a:r>
            <a:br>
              <a:rPr lang="es-ES" dirty="0"/>
            </a:br>
            <a:br>
              <a:rPr lang="es-ES" dirty="0"/>
            </a:br>
            <a:r>
              <a:rPr lang="es-ES" b="0" i="0" dirty="0" err="1">
                <a:effectLst/>
                <a:latin typeface="-apple-system"/>
              </a:rPr>
              <a:t>When</a:t>
            </a:r>
            <a:r>
              <a:rPr lang="es-ES" b="0" i="0" dirty="0">
                <a:effectLst/>
                <a:latin typeface="-apple-system"/>
              </a:rPr>
              <a:t>: &lt;INSERT FECHA Y HORA&gt;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Dónde: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address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asiento.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¿Tiene curiosidad sobre Medicare y cómo funciona? ¡Estás en el lugar correcto!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Usted está invitado a unirse a nosotros para un almuerzo y aprender experiencia donde aprenderá los conceptos básicos de Medicare.</a:t>
            </a:r>
            <a:br>
              <a:rPr lang="es-ES" dirty="0"/>
            </a:br>
            <a:br>
              <a:rPr lang="es-ES" dirty="0"/>
            </a:br>
            <a:r>
              <a:rPr lang="es-ES" b="0" i="0" dirty="0" err="1">
                <a:effectLst/>
                <a:latin typeface="-apple-system"/>
              </a:rPr>
              <a:t>When</a:t>
            </a:r>
            <a:r>
              <a:rPr lang="es-ES" b="0" i="0" dirty="0">
                <a:effectLst/>
                <a:latin typeface="-apple-system"/>
              </a:rPr>
              <a:t>: &lt;INSERT FECHA Y HORA&gt;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Dónde: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address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asiento.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¿Quieres aprender los conceptos básicos de Medicare y las trampas comunes a evitar?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Le invitamos a unirse a nosotros &lt;insertar fecha y hora&gt; para un seminario de almuerzo educativo GRATUITO.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Dónde: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address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asiento. ¡Esperamos verte allí!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¿Quieres aprender los conceptos básicos de Medicare y las trampas comunes a evitar?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Le invitamos a unirse a nosotros &lt;insertar fecha y hora&gt; para un seminario de almuerzo educativo GRATUITO.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Dónde: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address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asiento. ¡Esperamos verte allí!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¿Busca ampliar su conocimiento de Medicare? Estamos aquí para ayudar.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¡Está invitado a unirse a nosotros para un seminario educativo sobre Medicare 101!</a:t>
            </a:r>
            <a:br>
              <a:rPr lang="es-ES" dirty="0"/>
            </a:br>
            <a:br>
              <a:rPr lang="es-ES" dirty="0"/>
            </a:br>
            <a:r>
              <a:rPr lang="es-ES" b="0" i="0" dirty="0" err="1">
                <a:effectLst/>
                <a:latin typeface="-apple-system"/>
              </a:rPr>
              <a:t>When</a:t>
            </a:r>
            <a:r>
              <a:rPr lang="es-ES" b="0" i="0" dirty="0">
                <a:effectLst/>
                <a:latin typeface="-apple-system"/>
              </a:rPr>
              <a:t>: &lt;INSERT FECHA Y HORA&gt;</a:t>
            </a: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Dónde: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location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Reserve su asiento rellenando el siguiente formulario.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¿Está interesado en aprender más sobre Medicare? Únase a nosotros para un seminario educativo GRATUITO.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Hablaremos sobre los conceptos básicos de Medicare y responderemos preguntas comunes.</a:t>
            </a:r>
            <a:br>
              <a:rPr lang="es-ES" dirty="0"/>
            </a:br>
            <a:br>
              <a:rPr lang="es-ES" dirty="0"/>
            </a:br>
            <a:r>
              <a:rPr lang="es-ES" b="0" i="0" dirty="0" err="1">
                <a:effectLst/>
                <a:latin typeface="-apple-system"/>
              </a:rPr>
              <a:t>When</a:t>
            </a:r>
            <a:r>
              <a:rPr lang="es-ES" b="0" i="0" dirty="0">
                <a:effectLst/>
                <a:latin typeface="-apple-system"/>
              </a:rPr>
              <a:t>: &lt;INSERT FECHA Y HORA&gt;</a:t>
            </a:r>
            <a:br>
              <a:rPr lang="es-ES" dirty="0"/>
            </a:br>
            <a:r>
              <a:rPr lang="es-ES" b="0" i="0" dirty="0" err="1">
                <a:effectLst/>
                <a:latin typeface="-apple-system"/>
              </a:rPr>
              <a:t>Where</a:t>
            </a:r>
            <a:r>
              <a:rPr lang="es-ES" b="0" i="0" dirty="0">
                <a:effectLst/>
                <a:latin typeface="-apple-system"/>
              </a:rPr>
              <a:t>: &lt;</a:t>
            </a:r>
            <a:r>
              <a:rPr lang="es-ES" b="0" i="0" dirty="0" err="1">
                <a:effectLst/>
                <a:latin typeface="-apple-system"/>
              </a:rPr>
              <a:t>insert</a:t>
            </a:r>
            <a:r>
              <a:rPr lang="es-ES" b="0" i="0" dirty="0">
                <a:effectLst/>
                <a:latin typeface="-apple-system"/>
              </a:rPr>
              <a:t> </a:t>
            </a:r>
            <a:r>
              <a:rPr lang="es-ES" b="0" i="0" dirty="0" err="1">
                <a:effectLst/>
                <a:latin typeface="-apple-system"/>
              </a:rPr>
              <a:t>location</a:t>
            </a:r>
            <a:r>
              <a:rPr lang="es-ES" b="0" i="0" dirty="0">
                <a:effectLst/>
                <a:latin typeface="-apple-system"/>
              </a:rPr>
              <a:t>&gt;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Rellene el siguiente formulario para reservar su lugar.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C4C3-D47C-4B70-90B9-C50A0B302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C82DB-E419-4516-A0A7-571F1786E4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A7831A-DB14-4433-B69E-C0DBB4F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01FACF-12FD-2264-CA80-CD0B2B173DCF}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rgbClr val="D51F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0A18B-39B2-DDCA-0639-78D7ACC61965}"/>
              </a:ext>
            </a:extLst>
          </p:cNvPr>
          <p:cNvSpPr/>
          <p:nvPr/>
        </p:nvSpPr>
        <p:spPr>
          <a:xfrm>
            <a:off x="0" y="7915274"/>
            <a:ext cx="9544050" cy="1557339"/>
          </a:xfrm>
          <a:prstGeom prst="rect">
            <a:avLst/>
          </a:prstGeom>
          <a:solidFill>
            <a:srgbClr val="F899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E20F6-6F99-E5DD-BA44-E2C1B8FFF643}"/>
              </a:ext>
            </a:extLst>
          </p:cNvPr>
          <p:cNvSpPr/>
          <p:nvPr/>
        </p:nvSpPr>
        <p:spPr>
          <a:xfrm>
            <a:off x="0" y="-2614"/>
            <a:ext cx="10287000" cy="138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[[[]]]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F3CB1-8715-BF1E-ED1F-E54B765402ED}"/>
              </a:ext>
            </a:extLst>
          </p:cNvPr>
          <p:cNvSpPr txBox="1"/>
          <p:nvPr/>
        </p:nvSpPr>
        <p:spPr>
          <a:xfrm>
            <a:off x="554247" y="394400"/>
            <a:ext cx="626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51F30"/>
                </a:solidFill>
                <a:latin typeface="Montserrat" panose="00000500000000000000" pitchFamily="2" charset="0"/>
              </a:rPr>
              <a:t>Medicare 101 Ad 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FD1BC-5128-8878-F2F8-A558F0926FEF}"/>
              </a:ext>
            </a:extLst>
          </p:cNvPr>
          <p:cNvSpPr txBox="1"/>
          <p:nvPr/>
        </p:nvSpPr>
        <p:spPr>
          <a:xfrm>
            <a:off x="703367" y="2640930"/>
            <a:ext cx="9032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The following ads were designed to run on Facebook as a Lead Campaign.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We have included suggested ad copy to use in conjunction with each ad. The copy may be found in the “notes” section of the slide.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Export the slide of the ad you are interested in using as a jpeg.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F4BCA-8C17-6D71-FA18-3EC69149ED24}"/>
              </a:ext>
            </a:extLst>
          </p:cNvPr>
          <p:cNvSpPr txBox="1"/>
          <p:nvPr/>
        </p:nvSpPr>
        <p:spPr>
          <a:xfrm>
            <a:off x="414338" y="8130361"/>
            <a:ext cx="89153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anose="00000500000000000000" pitchFamily="50" charset="0"/>
              </a:rPr>
              <a:t>Disclaimer: We cannot guarantee the success of any ad. Results may vary based on a variety of factors such as location, audience, and budget. These ads have been patterned according to our own experience and research. We recommend testing a few different ads and seeing what works best for your market. </a:t>
            </a:r>
          </a:p>
        </p:txBody>
      </p:sp>
    </p:spTree>
    <p:extLst>
      <p:ext uri="{BB962C8B-B14F-4D97-AF65-F5344CB8AC3E}">
        <p14:creationId xmlns:p14="http://schemas.microsoft.com/office/powerpoint/2010/main" val="365564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0DBF7-FC4D-2F96-1FAC-D9787F77C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6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6FA01-9825-D1BF-D011-34BEA4A8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6FA01-9825-D1BF-D011-34BEA4A8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ED238-3747-5A0E-9247-1EE322856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ED238-3747-5A0E-9247-1EE322856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81DC3-EC48-CE2F-9FCC-ECE96772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3BE36-5DB5-5239-C795-6DB818DD7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5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556</Words>
  <Application>Microsoft Office PowerPoint</Application>
  <PresentationFormat>Custom</PresentationFormat>
  <Paragraphs>22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Griffin Miller</dc:creator>
  <cp:lastModifiedBy>Griffin Miller</cp:lastModifiedBy>
  <cp:revision>27</cp:revision>
  <dcterms:created xsi:type="dcterms:W3CDTF">2024-09-04T12:37:16Z</dcterms:created>
  <dcterms:modified xsi:type="dcterms:W3CDTF">2025-02-27T13:55:55Z</dcterms:modified>
</cp:coreProperties>
</file>