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8778875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197187"/>
            <a:ext cx="7462044" cy="2546773"/>
          </a:xfrm>
        </p:spPr>
        <p:txBody>
          <a:bodyPr anchor="b"/>
          <a:lstStyle>
            <a:lvl1pPr algn="ctr">
              <a:defRPr sz="57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360" y="3842174"/>
            <a:ext cx="6584156" cy="1766146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58" indent="0" algn="ctr">
              <a:buNone/>
              <a:defRPr sz="1920"/>
            </a:lvl2pPr>
            <a:lvl3pPr marL="877915" indent="0" algn="ctr">
              <a:buNone/>
              <a:defRPr sz="1728"/>
            </a:lvl3pPr>
            <a:lvl4pPr marL="1316873" indent="0" algn="ctr">
              <a:buNone/>
              <a:defRPr sz="1536"/>
            </a:lvl4pPr>
            <a:lvl5pPr marL="1755831" indent="0" algn="ctr">
              <a:buNone/>
              <a:defRPr sz="1536"/>
            </a:lvl5pPr>
            <a:lvl6pPr marL="2194789" indent="0" algn="ctr">
              <a:buNone/>
              <a:defRPr sz="1536"/>
            </a:lvl6pPr>
            <a:lvl7pPr marL="2633746" indent="0" algn="ctr">
              <a:buNone/>
              <a:defRPr sz="1536"/>
            </a:lvl7pPr>
            <a:lvl8pPr marL="3072704" indent="0" algn="ctr">
              <a:buNone/>
              <a:defRPr sz="1536"/>
            </a:lvl8pPr>
            <a:lvl9pPr marL="3511662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2383" y="389467"/>
            <a:ext cx="18929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548" y="389467"/>
            <a:ext cx="5569099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76" y="1823722"/>
            <a:ext cx="7571780" cy="3042919"/>
          </a:xfrm>
        </p:spPr>
        <p:txBody>
          <a:bodyPr anchor="b"/>
          <a:lstStyle>
            <a:lvl1pPr>
              <a:defRPr sz="57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76" y="4895429"/>
            <a:ext cx="7571780" cy="160019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/>
                </a:solidFill>
              </a:defRPr>
            </a:lvl1pPr>
            <a:lvl2pPr marL="43895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915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873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8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78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74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70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548" y="1947333"/>
            <a:ext cx="3731022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4305" y="1947333"/>
            <a:ext cx="3731022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389468"/>
            <a:ext cx="75717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692" y="1793241"/>
            <a:ext cx="3713875" cy="87883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58" indent="0">
              <a:buNone/>
              <a:defRPr sz="1920" b="1"/>
            </a:lvl2pPr>
            <a:lvl3pPr marL="877915" indent="0">
              <a:buNone/>
              <a:defRPr sz="1728" b="1"/>
            </a:lvl3pPr>
            <a:lvl4pPr marL="1316873" indent="0">
              <a:buNone/>
              <a:defRPr sz="1536" b="1"/>
            </a:lvl4pPr>
            <a:lvl5pPr marL="1755831" indent="0">
              <a:buNone/>
              <a:defRPr sz="1536" b="1"/>
            </a:lvl5pPr>
            <a:lvl6pPr marL="2194789" indent="0">
              <a:buNone/>
              <a:defRPr sz="1536" b="1"/>
            </a:lvl6pPr>
            <a:lvl7pPr marL="2633746" indent="0">
              <a:buNone/>
              <a:defRPr sz="1536" b="1"/>
            </a:lvl7pPr>
            <a:lvl8pPr marL="3072704" indent="0">
              <a:buNone/>
              <a:defRPr sz="1536" b="1"/>
            </a:lvl8pPr>
            <a:lvl9pPr marL="3511662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692" y="2672080"/>
            <a:ext cx="3713875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306" y="1793241"/>
            <a:ext cx="3732165" cy="87883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58" indent="0">
              <a:buNone/>
              <a:defRPr sz="1920" b="1"/>
            </a:lvl2pPr>
            <a:lvl3pPr marL="877915" indent="0">
              <a:buNone/>
              <a:defRPr sz="1728" b="1"/>
            </a:lvl3pPr>
            <a:lvl4pPr marL="1316873" indent="0">
              <a:buNone/>
              <a:defRPr sz="1536" b="1"/>
            </a:lvl4pPr>
            <a:lvl5pPr marL="1755831" indent="0">
              <a:buNone/>
              <a:defRPr sz="1536" b="1"/>
            </a:lvl5pPr>
            <a:lvl6pPr marL="2194789" indent="0">
              <a:buNone/>
              <a:defRPr sz="1536" b="1"/>
            </a:lvl6pPr>
            <a:lvl7pPr marL="2633746" indent="0">
              <a:buNone/>
              <a:defRPr sz="1536" b="1"/>
            </a:lvl7pPr>
            <a:lvl8pPr marL="3072704" indent="0">
              <a:buNone/>
              <a:defRPr sz="1536" b="1"/>
            </a:lvl8pPr>
            <a:lvl9pPr marL="3511662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4306" y="2672080"/>
            <a:ext cx="3732165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487680"/>
            <a:ext cx="2831416" cy="170688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166" y="1053255"/>
            <a:ext cx="4444305" cy="519853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91" y="2194560"/>
            <a:ext cx="2831416" cy="4065694"/>
          </a:xfrm>
        </p:spPr>
        <p:txBody>
          <a:bodyPr/>
          <a:lstStyle>
            <a:lvl1pPr marL="0" indent="0">
              <a:buNone/>
              <a:defRPr sz="1536"/>
            </a:lvl1pPr>
            <a:lvl2pPr marL="438958" indent="0">
              <a:buNone/>
              <a:defRPr sz="1344"/>
            </a:lvl2pPr>
            <a:lvl3pPr marL="877915" indent="0">
              <a:buNone/>
              <a:defRPr sz="1152"/>
            </a:lvl3pPr>
            <a:lvl4pPr marL="1316873" indent="0">
              <a:buNone/>
              <a:defRPr sz="960"/>
            </a:lvl4pPr>
            <a:lvl5pPr marL="1755831" indent="0">
              <a:buNone/>
              <a:defRPr sz="960"/>
            </a:lvl5pPr>
            <a:lvl6pPr marL="2194789" indent="0">
              <a:buNone/>
              <a:defRPr sz="960"/>
            </a:lvl6pPr>
            <a:lvl7pPr marL="2633746" indent="0">
              <a:buNone/>
              <a:defRPr sz="960"/>
            </a:lvl7pPr>
            <a:lvl8pPr marL="3072704" indent="0">
              <a:buNone/>
              <a:defRPr sz="960"/>
            </a:lvl8pPr>
            <a:lvl9pPr marL="35116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91" y="487680"/>
            <a:ext cx="2831416" cy="170688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166" y="1053255"/>
            <a:ext cx="4444305" cy="519853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58" indent="0">
              <a:buNone/>
              <a:defRPr sz="2688"/>
            </a:lvl2pPr>
            <a:lvl3pPr marL="877915" indent="0">
              <a:buNone/>
              <a:defRPr sz="2304"/>
            </a:lvl3pPr>
            <a:lvl4pPr marL="1316873" indent="0">
              <a:buNone/>
              <a:defRPr sz="1920"/>
            </a:lvl4pPr>
            <a:lvl5pPr marL="1755831" indent="0">
              <a:buNone/>
              <a:defRPr sz="1920"/>
            </a:lvl5pPr>
            <a:lvl6pPr marL="2194789" indent="0">
              <a:buNone/>
              <a:defRPr sz="1920"/>
            </a:lvl6pPr>
            <a:lvl7pPr marL="2633746" indent="0">
              <a:buNone/>
              <a:defRPr sz="1920"/>
            </a:lvl7pPr>
            <a:lvl8pPr marL="3072704" indent="0">
              <a:buNone/>
              <a:defRPr sz="1920"/>
            </a:lvl8pPr>
            <a:lvl9pPr marL="3511662" indent="0">
              <a:buNone/>
              <a:defRPr sz="192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91" y="2194560"/>
            <a:ext cx="2831416" cy="4065694"/>
          </a:xfrm>
        </p:spPr>
        <p:txBody>
          <a:bodyPr/>
          <a:lstStyle>
            <a:lvl1pPr marL="0" indent="0">
              <a:buNone/>
              <a:defRPr sz="1536"/>
            </a:lvl1pPr>
            <a:lvl2pPr marL="438958" indent="0">
              <a:buNone/>
              <a:defRPr sz="1344"/>
            </a:lvl2pPr>
            <a:lvl3pPr marL="877915" indent="0">
              <a:buNone/>
              <a:defRPr sz="1152"/>
            </a:lvl3pPr>
            <a:lvl4pPr marL="1316873" indent="0">
              <a:buNone/>
              <a:defRPr sz="960"/>
            </a:lvl4pPr>
            <a:lvl5pPr marL="1755831" indent="0">
              <a:buNone/>
              <a:defRPr sz="960"/>
            </a:lvl5pPr>
            <a:lvl6pPr marL="2194789" indent="0">
              <a:buNone/>
              <a:defRPr sz="960"/>
            </a:lvl6pPr>
            <a:lvl7pPr marL="2633746" indent="0">
              <a:buNone/>
              <a:defRPr sz="960"/>
            </a:lvl7pPr>
            <a:lvl8pPr marL="3072704" indent="0">
              <a:buNone/>
              <a:defRPr sz="960"/>
            </a:lvl8pPr>
            <a:lvl9pPr marL="35116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48" y="389468"/>
            <a:ext cx="75717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48" y="1947333"/>
            <a:ext cx="75717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48" y="6780108"/>
            <a:ext cx="197524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DED8-19DB-4477-A4D3-364F1677326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8003" y="6780108"/>
            <a:ext cx="29628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0080" y="6780108"/>
            <a:ext cx="197524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B9F9-6E7B-4E48-9852-0C3E3F77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915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79" indent="-219479" algn="l" defTabSz="877915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437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94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352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310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267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225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2183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1141" indent="-219479" algn="l" defTabSz="87791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58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915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873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831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789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746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704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662" algn="l" defTabSz="877915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682980" y="442024"/>
            <a:ext cx="3377149" cy="171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6" b="1"/>
              <a:t>To Add Your Logo: </a:t>
            </a:r>
          </a:p>
          <a:p>
            <a:pPr marL="278515" indent="-278515">
              <a:buFontTx/>
              <a:buChar char="-"/>
            </a:pPr>
            <a:r>
              <a:rPr lang="en-US" sz="1756"/>
              <a:t>Click Insert</a:t>
            </a:r>
          </a:p>
          <a:p>
            <a:pPr marL="278515" indent="-278515">
              <a:buFontTx/>
              <a:buChar char="-"/>
            </a:pPr>
            <a:r>
              <a:rPr lang="en-US" sz="1756"/>
              <a:t>Pictures</a:t>
            </a:r>
          </a:p>
          <a:p>
            <a:pPr marL="278515" indent="-278515">
              <a:buFontTx/>
              <a:buChar char="-"/>
            </a:pPr>
            <a:r>
              <a:rPr lang="en-US" sz="1756"/>
              <a:t>This Device</a:t>
            </a:r>
          </a:p>
          <a:p>
            <a:pPr marL="278515" indent="-278515">
              <a:buFontTx/>
              <a:buChar char="-"/>
            </a:pPr>
            <a:r>
              <a:rPr lang="en-US" sz="1756"/>
              <a:t>Select Your Logo</a:t>
            </a:r>
          </a:p>
          <a:p>
            <a:pPr marL="278515" indent="-278515">
              <a:buFontTx/>
              <a:buChar char="-"/>
            </a:pPr>
            <a:r>
              <a:rPr lang="en-US" sz="1756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3461700" y="442025"/>
            <a:ext cx="4634198" cy="14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6" b="1"/>
              <a:t>Customizing The Image:</a:t>
            </a:r>
          </a:p>
          <a:p>
            <a:r>
              <a:rPr lang="en-US" sz="1756"/>
              <a:t>All phone numbers are customizable</a:t>
            </a:r>
          </a:p>
          <a:p>
            <a:pPr marL="278515" indent="-278515">
              <a:buFontTx/>
              <a:buChar char="-"/>
            </a:pPr>
            <a:r>
              <a:rPr lang="en-US" sz="1756"/>
              <a:t>Click on the zeroes and start typing</a:t>
            </a:r>
          </a:p>
          <a:p>
            <a:r>
              <a:rPr lang="en-US" sz="1756">
                <a:highlight>
                  <a:srgbClr val="FFFF00"/>
                </a:highlight>
              </a:rPr>
              <a:t>* If you do not want the call to action, you can delete the background box and the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650145" y="4558771"/>
            <a:ext cx="6819963" cy="252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6" b="1" dirty="0"/>
              <a:t>Download The Final Image: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Select the image you want to download from the left side panel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Select File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Export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Change File Types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JPEG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Choose the designated folder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Save</a:t>
            </a:r>
          </a:p>
          <a:p>
            <a:pPr marL="278515" indent="-278515">
              <a:buFontTx/>
              <a:buChar char="-"/>
            </a:pPr>
            <a:r>
              <a:rPr lang="en-US" sz="1756" dirty="0"/>
              <a:t>Answer ‘Just this one’ when prompted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1FC5F-F0DC-47DB-22A0-987EAF09EDB2}"/>
              </a:ext>
            </a:extLst>
          </p:cNvPr>
          <p:cNvCxnSpPr>
            <a:cxnSpLocks/>
          </p:cNvCxnSpPr>
          <p:nvPr/>
        </p:nvCxnSpPr>
        <p:spPr>
          <a:xfrm>
            <a:off x="3461701" y="3386529"/>
            <a:ext cx="92773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EAD3F28D-2610-2160-2E12-6645C4AD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1" y="2371280"/>
            <a:ext cx="2322180" cy="1927335"/>
          </a:xfrm>
          <a:prstGeom prst="rect">
            <a:avLst/>
          </a:prstGeom>
        </p:spPr>
      </p:pic>
      <p:pic>
        <p:nvPicPr>
          <p:cNvPr id="10" name="Picture 9" descr="A person pushing a person in a wheelchair&#10;&#10;Description automatically generated">
            <a:extLst>
              <a:ext uri="{FF2B5EF4-FFF2-40B4-BE49-F238E27FC236}">
                <a16:creationId xmlns:a16="http://schemas.microsoft.com/office/drawing/2014/main" id="{8B5B7E1A-EEAE-C661-203B-F881A6F3B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40" y="2422861"/>
            <a:ext cx="2322180" cy="1927335"/>
          </a:xfrm>
          <a:prstGeom prst="rect">
            <a:avLst/>
          </a:prstGeom>
        </p:spPr>
      </p:pic>
      <p:pic>
        <p:nvPicPr>
          <p:cNvPr id="12" name="Picture 11" descr="A black and orange stripe&#10;&#10;Description automatically generated">
            <a:extLst>
              <a:ext uri="{FF2B5EF4-FFF2-40B4-BE49-F238E27FC236}">
                <a16:creationId xmlns:a16="http://schemas.microsoft.com/office/drawing/2014/main" id="{5C37A771-A1DA-792E-9AE7-D825FE7F9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20" y="2344567"/>
            <a:ext cx="2322179" cy="1954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E7CBDE-96AA-0EC9-D599-3E7E9FD1D9B0}"/>
              </a:ext>
            </a:extLst>
          </p:cNvPr>
          <p:cNvSpPr txBox="1"/>
          <p:nvPr/>
        </p:nvSpPr>
        <p:spPr>
          <a:xfrm>
            <a:off x="812521" y="3894649"/>
            <a:ext cx="8014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Call 000-000-0000 Today.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F1C7F6-FD35-5258-8E60-F5F7A4FA341A}"/>
              </a:ext>
            </a:extLst>
          </p:cNvPr>
          <p:cNvSpPr/>
          <p:nvPr/>
        </p:nvSpPr>
        <p:spPr>
          <a:xfrm>
            <a:off x="693855" y="3676671"/>
            <a:ext cx="2559507" cy="71295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AA4E0-D6D3-0692-D794-345ED416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38" y="312"/>
            <a:ext cx="8815753" cy="7314577"/>
          </a:xfrm>
          <a:prstGeom prst="rect">
            <a:avLst/>
          </a:prstGeom>
        </p:spPr>
      </p:pic>
      <p:pic>
        <p:nvPicPr>
          <p:cNvPr id="7" name="Picture 6" descr="A black and grey rectangle with a white stripe&#10;&#10;Description automatically generated">
            <a:extLst>
              <a:ext uri="{FF2B5EF4-FFF2-40B4-BE49-F238E27FC236}">
                <a16:creationId xmlns:a16="http://schemas.microsoft.com/office/drawing/2014/main" id="{3F7051A0-940C-9EBE-348A-7B9E77734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01"/>
            <a:ext cx="8778875" cy="7284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567DD-85A9-6055-D912-9D4B78C383C1}"/>
              </a:ext>
            </a:extLst>
          </p:cNvPr>
          <p:cNvSpPr txBox="1"/>
          <p:nvPr/>
        </p:nvSpPr>
        <p:spPr>
          <a:xfrm>
            <a:off x="497541" y="5663065"/>
            <a:ext cx="8318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Montserrat Thin ExtraBold" pitchFamily="2" charset="0"/>
              </a:rPr>
              <a:t>Llame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Montserrat Thin ExtraBold" pitchFamily="2" charset="0"/>
              </a:rPr>
              <a:t> al 000-000-0000 Hoy</a:t>
            </a:r>
          </a:p>
        </p:txBody>
      </p:sp>
    </p:spTree>
    <p:extLst>
      <p:ext uri="{BB962C8B-B14F-4D97-AF65-F5344CB8AC3E}">
        <p14:creationId xmlns:p14="http://schemas.microsoft.com/office/powerpoint/2010/main" val="127307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9CB0E-8B94-11D4-1575-7F2C3EA45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11"/>
            <a:ext cx="8778874" cy="7283978"/>
          </a:xfrm>
          <a:prstGeom prst="rect">
            <a:avLst/>
          </a:prstGeom>
        </p:spPr>
      </p:pic>
      <p:pic>
        <p:nvPicPr>
          <p:cNvPr id="7" name="Picture 6" descr="A black and pink rectangle with a black background&#10;&#10;Description automatically generated">
            <a:extLst>
              <a:ext uri="{FF2B5EF4-FFF2-40B4-BE49-F238E27FC236}">
                <a16:creationId xmlns:a16="http://schemas.microsoft.com/office/drawing/2014/main" id="{0F5D949C-1BAF-DE4A-7D78-8F53B21EF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"/>
            <a:ext cx="8778875" cy="7284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12BE1-26E4-F582-E922-0D909578318A}"/>
              </a:ext>
            </a:extLst>
          </p:cNvPr>
          <p:cNvSpPr txBox="1"/>
          <p:nvPr/>
        </p:nvSpPr>
        <p:spPr>
          <a:xfrm>
            <a:off x="878152" y="5594562"/>
            <a:ext cx="712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Llame al 000-000-0000 para obtener asesoramiento de un profesional.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Montserrat Thin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354B8-E404-0C3F-FD70-B600B765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11"/>
            <a:ext cx="8778874" cy="7283978"/>
          </a:xfrm>
          <a:prstGeom prst="rect">
            <a:avLst/>
          </a:prstGeom>
        </p:spPr>
      </p:pic>
      <p:pic>
        <p:nvPicPr>
          <p:cNvPr id="7" name="Picture 6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27D61BF4-2515-6608-68FD-EA4E5D9A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"/>
            <a:ext cx="8778875" cy="7284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1CC0A-9918-B414-73BA-9725C8D1531F}"/>
              </a:ext>
            </a:extLst>
          </p:cNvPr>
          <p:cNvSpPr txBox="1"/>
          <p:nvPr/>
        </p:nvSpPr>
        <p:spPr>
          <a:xfrm>
            <a:off x="484094" y="5795683"/>
            <a:ext cx="8162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Llame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 al 000-000-0000 Hoy</a:t>
            </a:r>
          </a:p>
        </p:txBody>
      </p:sp>
    </p:spTree>
    <p:extLst>
      <p:ext uri="{BB962C8B-B14F-4D97-AF65-F5344CB8AC3E}">
        <p14:creationId xmlns:p14="http://schemas.microsoft.com/office/powerpoint/2010/main" val="89416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FA186-3FA8-D73F-F467-95A241953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11"/>
            <a:ext cx="8778874" cy="7283978"/>
          </a:xfrm>
          <a:prstGeom prst="rect">
            <a:avLst/>
          </a:prstGeom>
        </p:spPr>
      </p:pic>
      <p:pic>
        <p:nvPicPr>
          <p:cNvPr id="9" name="Picture 8" descr="A black and blue line&#10;&#10;Description automatically generated">
            <a:extLst>
              <a:ext uri="{FF2B5EF4-FFF2-40B4-BE49-F238E27FC236}">
                <a16:creationId xmlns:a16="http://schemas.microsoft.com/office/drawing/2014/main" id="{13891151-C6F7-5D3E-E747-6B8DD3DE6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7"/>
            <a:ext cx="8778875" cy="7286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360900-4A08-A90C-0801-E94C14882D64}"/>
              </a:ext>
            </a:extLst>
          </p:cNvPr>
          <p:cNvSpPr txBox="1"/>
          <p:nvPr/>
        </p:nvSpPr>
        <p:spPr>
          <a:xfrm>
            <a:off x="26893" y="5580529"/>
            <a:ext cx="820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Llame al 000-000-0000 para obtener asesoramiento de un profesional.</a:t>
            </a:r>
          </a:p>
        </p:txBody>
      </p:sp>
    </p:spTree>
    <p:extLst>
      <p:ext uri="{BB962C8B-B14F-4D97-AF65-F5344CB8AC3E}">
        <p14:creationId xmlns:p14="http://schemas.microsoft.com/office/powerpoint/2010/main" val="261962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8E18AF-D717-CD35-61D1-2A9CC5B4A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11"/>
            <a:ext cx="8778875" cy="7283978"/>
          </a:xfrm>
          <a:prstGeom prst="rect">
            <a:avLst/>
          </a:prstGeom>
        </p:spPr>
      </p:pic>
      <p:pic>
        <p:nvPicPr>
          <p:cNvPr id="9" name="Picture 8" descr="A black and orange stripe&#10;&#10;Description automatically generated">
            <a:extLst>
              <a:ext uri="{FF2B5EF4-FFF2-40B4-BE49-F238E27FC236}">
                <a16:creationId xmlns:a16="http://schemas.microsoft.com/office/drawing/2014/main" id="{3E32BF92-BA0A-4E9C-1413-17F7CA96D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875" cy="72861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078A97-4C8C-4A43-96E3-AC6B900FA441}"/>
              </a:ext>
            </a:extLst>
          </p:cNvPr>
          <p:cNvSpPr txBox="1"/>
          <p:nvPr/>
        </p:nvSpPr>
        <p:spPr>
          <a:xfrm>
            <a:off x="382213" y="5916705"/>
            <a:ext cx="801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Llame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Montserrat Thin ExtraBold" pitchFamily="2" charset="0"/>
              </a:rPr>
              <a:t> al 000-000-0000 Hoy</a:t>
            </a:r>
          </a:p>
        </p:txBody>
      </p:sp>
    </p:spTree>
    <p:extLst>
      <p:ext uri="{BB962C8B-B14F-4D97-AF65-F5344CB8AC3E}">
        <p14:creationId xmlns:p14="http://schemas.microsoft.com/office/powerpoint/2010/main" val="986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7606B4-8A6D-F81E-3AE5-699D880E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11"/>
            <a:ext cx="8778875" cy="7283978"/>
          </a:xfrm>
          <a:prstGeom prst="rect">
            <a:avLst/>
          </a:prstGeom>
        </p:spPr>
      </p:pic>
      <p:pic>
        <p:nvPicPr>
          <p:cNvPr id="7" name="Picture 6" descr="A black and grey line&#10;&#10;Description automatically generated">
            <a:extLst>
              <a:ext uri="{FF2B5EF4-FFF2-40B4-BE49-F238E27FC236}">
                <a16:creationId xmlns:a16="http://schemas.microsoft.com/office/drawing/2014/main" id="{4D9BF70E-CE01-3FCC-6DE6-76B4B7FC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875" cy="7286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0DC38-7D0E-F97F-257B-C94C7BA63F05}"/>
              </a:ext>
            </a:extLst>
          </p:cNvPr>
          <p:cNvSpPr txBox="1"/>
          <p:nvPr/>
        </p:nvSpPr>
        <p:spPr>
          <a:xfrm>
            <a:off x="1748117" y="5271248"/>
            <a:ext cx="572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2">
                    <a:lumMod val="25000"/>
                  </a:schemeClr>
                </a:solidFill>
                <a:latin typeface="Montserrat Thin ExtraBold" pitchFamily="2" charset="0"/>
              </a:rPr>
              <a:t>Llame al 000-000-0000 para analizar sus opciones.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Montserrat Thin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2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28654d-9d0d-4117-ba81-80bc6341cd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E49D135FC0A4CA4558C851F6CBA32" ma:contentTypeVersion="13" ma:contentTypeDescription="Create a new document." ma:contentTypeScope="" ma:versionID="4431ec9d9fc68a4a577f927902343e2c">
  <xsd:schema xmlns:xsd="http://www.w3.org/2001/XMLSchema" xmlns:xs="http://www.w3.org/2001/XMLSchema" xmlns:p="http://schemas.microsoft.com/office/2006/metadata/properties" xmlns:ns3="6a28654d-9d0d-4117-ba81-80bc6341cd5d" xmlns:ns4="d9474ca1-ff45-487a-8ffa-5d49466aa86f" targetNamespace="http://schemas.microsoft.com/office/2006/metadata/properties" ma:root="true" ma:fieldsID="7cdbf53b987fc24a2853299d69b9cc44" ns3:_="" ns4:_="">
    <xsd:import namespace="6a28654d-9d0d-4117-ba81-80bc6341cd5d"/>
    <xsd:import namespace="d9474ca1-ff45-487a-8ffa-5d49466aa8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8654d-9d0d-4117-ba81-80bc6341c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74ca1-ff45-487a-8ffa-5d49466aa8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A95DA6-C868-4EF0-AAA8-6988BBC160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17821-8459-4C94-B24F-5E28F5EA29FB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d9474ca1-ff45-487a-8ffa-5d49466aa86f"/>
    <ds:schemaRef ds:uri="6a28654d-9d0d-4117-ba81-80bc6341cd5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A4B23E1-B962-4CE6-891B-EE660E351F00}">
  <ds:schemaRefs>
    <ds:schemaRef ds:uri="6a28654d-9d0d-4117-ba81-80bc6341cd5d"/>
    <ds:schemaRef ds:uri="d9474ca1-ff45-487a-8ffa-5d49466aa8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66</TotalTime>
  <Words>135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 Thin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Herod</dc:creator>
  <cp:lastModifiedBy>Griffin Miller</cp:lastModifiedBy>
  <cp:revision>7</cp:revision>
  <dcterms:created xsi:type="dcterms:W3CDTF">2023-07-13T19:17:03Z</dcterms:created>
  <dcterms:modified xsi:type="dcterms:W3CDTF">2025-02-28T13:15:35Z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0x010100773E49D135FC0A4CA4558C851F6CBA32</vt:lpwstr>
  </property>
</Properties>
</file>