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89" r:id="rId2"/>
    <p:sldId id="272" r:id="rId3"/>
    <p:sldId id="286" r:id="rId4"/>
    <p:sldId id="285" r:id="rId5"/>
    <p:sldId id="268" r:id="rId6"/>
    <p:sldId id="271" r:id="rId7"/>
    <p:sldId id="290" r:id="rId8"/>
    <p:sldId id="291" r:id="rId9"/>
    <p:sldId id="283" r:id="rId10"/>
    <p:sldId id="292" r:id="rId11"/>
    <p:sldId id="293" r:id="rId12"/>
  </p:sldIdLst>
  <p:sldSz cx="8953500" cy="75057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B54A"/>
    <a:srgbClr val="F9DB9D"/>
    <a:srgbClr val="F7941D"/>
    <a:srgbClr val="0F75BD"/>
    <a:srgbClr val="557BA0"/>
    <a:srgbClr val="21409A"/>
    <a:srgbClr val="EF4957"/>
    <a:srgbClr val="FCB040"/>
    <a:srgbClr val="056839"/>
    <a:srgbClr val="4C56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075504-B909-49DF-A9C8-AF992BE03496}" v="8" dt="2025-02-20T14:24:57.2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12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iffin Miller" userId="1fce6dde-ceaa-4c5f-84f9-2078e0fb8e3d" providerId="ADAL" clId="{2D075504-B909-49DF-A9C8-AF992BE03496}"/>
    <pc:docChg chg="undo custSel modSld">
      <pc:chgData name="Griffin Miller" userId="1fce6dde-ceaa-4c5f-84f9-2078e0fb8e3d" providerId="ADAL" clId="{2D075504-B909-49DF-A9C8-AF992BE03496}" dt="2025-02-20T14:25:12.473" v="47" actId="14100"/>
      <pc:docMkLst>
        <pc:docMk/>
      </pc:docMkLst>
      <pc:sldChg chg="modSp mod">
        <pc:chgData name="Griffin Miller" userId="1fce6dde-ceaa-4c5f-84f9-2078e0fb8e3d" providerId="ADAL" clId="{2D075504-B909-49DF-A9C8-AF992BE03496}" dt="2025-02-20T14:21:15.293" v="13"/>
        <pc:sldMkLst>
          <pc:docMk/>
          <pc:sldMk cId="790632007" sldId="268"/>
        </pc:sldMkLst>
        <pc:spChg chg="mod">
          <ac:chgData name="Griffin Miller" userId="1fce6dde-ceaa-4c5f-84f9-2078e0fb8e3d" providerId="ADAL" clId="{2D075504-B909-49DF-A9C8-AF992BE03496}" dt="2025-02-20T14:21:15.293" v="13"/>
          <ac:spMkLst>
            <pc:docMk/>
            <pc:sldMk cId="790632007" sldId="268"/>
            <ac:spMk id="4" creationId="{3C6C1040-EBB1-0E7A-B0B2-F52E7E364ED8}"/>
          </ac:spMkLst>
        </pc:spChg>
        <pc:picChg chg="mod">
          <ac:chgData name="Griffin Miller" userId="1fce6dde-ceaa-4c5f-84f9-2078e0fb8e3d" providerId="ADAL" clId="{2D075504-B909-49DF-A9C8-AF992BE03496}" dt="2025-02-20T14:20:49.196" v="0" actId="14826"/>
          <ac:picMkLst>
            <pc:docMk/>
            <pc:sldMk cId="790632007" sldId="268"/>
            <ac:picMk id="3" creationId="{8A6F9F50-A81E-9884-47BF-689719326B58}"/>
          </ac:picMkLst>
        </pc:picChg>
      </pc:sldChg>
      <pc:sldChg chg="modSp mod">
        <pc:chgData name="Griffin Miller" userId="1fce6dde-ceaa-4c5f-84f9-2078e0fb8e3d" providerId="ADAL" clId="{2D075504-B909-49DF-A9C8-AF992BE03496}" dt="2025-02-20T14:21:36.974" v="15"/>
        <pc:sldMkLst>
          <pc:docMk/>
          <pc:sldMk cId="2078707537" sldId="271"/>
        </pc:sldMkLst>
        <pc:spChg chg="mod">
          <ac:chgData name="Griffin Miller" userId="1fce6dde-ceaa-4c5f-84f9-2078e0fb8e3d" providerId="ADAL" clId="{2D075504-B909-49DF-A9C8-AF992BE03496}" dt="2025-02-20T14:21:36.974" v="15"/>
          <ac:spMkLst>
            <pc:docMk/>
            <pc:sldMk cId="2078707537" sldId="271"/>
            <ac:spMk id="3" creationId="{97B05651-3E9E-B620-B613-2E6B4299739E}"/>
          </ac:spMkLst>
        </pc:spChg>
        <pc:picChg chg="mod">
          <ac:chgData name="Griffin Miller" userId="1fce6dde-ceaa-4c5f-84f9-2078e0fb8e3d" providerId="ADAL" clId="{2D075504-B909-49DF-A9C8-AF992BE03496}" dt="2025-02-20T14:21:25.401" v="14" actId="14826"/>
          <ac:picMkLst>
            <pc:docMk/>
            <pc:sldMk cId="2078707537" sldId="271"/>
            <ac:picMk id="5" creationId="{C5204698-497C-606C-080E-37E5AC2F7B7E}"/>
          </ac:picMkLst>
        </pc:picChg>
      </pc:sldChg>
      <pc:sldChg chg="modSp mod">
        <pc:chgData name="Griffin Miller" userId="1fce6dde-ceaa-4c5f-84f9-2078e0fb8e3d" providerId="ADAL" clId="{2D075504-B909-49DF-A9C8-AF992BE03496}" dt="2025-02-20T14:23:08.941" v="38"/>
        <pc:sldMkLst>
          <pc:docMk/>
          <pc:sldMk cId="3782577984" sldId="283"/>
        </pc:sldMkLst>
        <pc:spChg chg="mod">
          <ac:chgData name="Griffin Miller" userId="1fce6dde-ceaa-4c5f-84f9-2078e0fb8e3d" providerId="ADAL" clId="{2D075504-B909-49DF-A9C8-AF992BE03496}" dt="2025-02-20T14:23:08.941" v="38"/>
          <ac:spMkLst>
            <pc:docMk/>
            <pc:sldMk cId="3782577984" sldId="283"/>
            <ac:spMk id="4" creationId="{B9199376-5262-A78B-5DE7-A66DA9192119}"/>
          </ac:spMkLst>
        </pc:spChg>
        <pc:picChg chg="mod">
          <ac:chgData name="Griffin Miller" userId="1fce6dde-ceaa-4c5f-84f9-2078e0fb8e3d" providerId="ADAL" clId="{2D075504-B909-49DF-A9C8-AF992BE03496}" dt="2025-02-20T14:22:54.778" v="37" actId="14826"/>
          <ac:picMkLst>
            <pc:docMk/>
            <pc:sldMk cId="3782577984" sldId="283"/>
            <ac:picMk id="3" creationId="{738136F2-7BCE-697C-AA70-D1B19DB89CC1}"/>
          </ac:picMkLst>
        </pc:picChg>
      </pc:sldChg>
      <pc:sldChg chg="modSp mod">
        <pc:chgData name="Griffin Miller" userId="1fce6dde-ceaa-4c5f-84f9-2078e0fb8e3d" providerId="ADAL" clId="{2D075504-B909-49DF-A9C8-AF992BE03496}" dt="2025-02-20T14:22:06.776" v="20" actId="6549"/>
        <pc:sldMkLst>
          <pc:docMk/>
          <pc:sldMk cId="3196001909" sldId="290"/>
        </pc:sldMkLst>
        <pc:spChg chg="mod">
          <ac:chgData name="Griffin Miller" userId="1fce6dde-ceaa-4c5f-84f9-2078e0fb8e3d" providerId="ADAL" clId="{2D075504-B909-49DF-A9C8-AF992BE03496}" dt="2025-02-20T14:22:06.776" v="20" actId="6549"/>
          <ac:spMkLst>
            <pc:docMk/>
            <pc:sldMk cId="3196001909" sldId="290"/>
            <ac:spMk id="5" creationId="{BC7F9460-6C3A-797A-04C7-52C2DA252AD6}"/>
          </ac:spMkLst>
        </pc:spChg>
        <pc:picChg chg="mod">
          <ac:chgData name="Griffin Miller" userId="1fce6dde-ceaa-4c5f-84f9-2078e0fb8e3d" providerId="ADAL" clId="{2D075504-B909-49DF-A9C8-AF992BE03496}" dt="2025-02-20T14:21:46.326" v="16" actId="14826"/>
          <ac:picMkLst>
            <pc:docMk/>
            <pc:sldMk cId="3196001909" sldId="290"/>
            <ac:picMk id="3" creationId="{9104DC98-8E71-D360-832A-2759FE6F67C7}"/>
          </ac:picMkLst>
        </pc:picChg>
      </pc:sldChg>
      <pc:sldChg chg="modSp mod">
        <pc:chgData name="Griffin Miller" userId="1fce6dde-ceaa-4c5f-84f9-2078e0fb8e3d" providerId="ADAL" clId="{2D075504-B909-49DF-A9C8-AF992BE03496}" dt="2025-02-20T14:22:46.793" v="36" actId="404"/>
        <pc:sldMkLst>
          <pc:docMk/>
          <pc:sldMk cId="1191723927" sldId="291"/>
        </pc:sldMkLst>
        <pc:spChg chg="mod">
          <ac:chgData name="Griffin Miller" userId="1fce6dde-ceaa-4c5f-84f9-2078e0fb8e3d" providerId="ADAL" clId="{2D075504-B909-49DF-A9C8-AF992BE03496}" dt="2025-02-20T14:22:46.793" v="36" actId="404"/>
          <ac:spMkLst>
            <pc:docMk/>
            <pc:sldMk cId="1191723927" sldId="291"/>
            <ac:spMk id="4" creationId="{04CED923-E2F5-C946-048B-CEF1F15EC78B}"/>
          </ac:spMkLst>
        </pc:spChg>
        <pc:picChg chg="mod">
          <ac:chgData name="Griffin Miller" userId="1fce6dde-ceaa-4c5f-84f9-2078e0fb8e3d" providerId="ADAL" clId="{2D075504-B909-49DF-A9C8-AF992BE03496}" dt="2025-02-20T14:22:17.378" v="21" actId="14826"/>
          <ac:picMkLst>
            <pc:docMk/>
            <pc:sldMk cId="1191723927" sldId="291"/>
            <ac:picMk id="3" creationId="{C3A06207-2650-EE08-2830-FA18D3F5D0E8}"/>
          </ac:picMkLst>
        </pc:picChg>
      </pc:sldChg>
      <pc:sldChg chg="modSp mod">
        <pc:chgData name="Griffin Miller" userId="1fce6dde-ceaa-4c5f-84f9-2078e0fb8e3d" providerId="ADAL" clId="{2D075504-B909-49DF-A9C8-AF992BE03496}" dt="2025-02-20T14:23:38.673" v="41" actId="14100"/>
        <pc:sldMkLst>
          <pc:docMk/>
          <pc:sldMk cId="1045084066" sldId="292"/>
        </pc:sldMkLst>
        <pc:spChg chg="mod">
          <ac:chgData name="Griffin Miller" userId="1fce6dde-ceaa-4c5f-84f9-2078e0fb8e3d" providerId="ADAL" clId="{2D075504-B909-49DF-A9C8-AF992BE03496}" dt="2025-02-20T14:23:38.673" v="41" actId="14100"/>
          <ac:spMkLst>
            <pc:docMk/>
            <pc:sldMk cId="1045084066" sldId="292"/>
            <ac:spMk id="5" creationId="{D2BBB2DF-7FA2-A66F-D7C4-2EBBFA7C50A5}"/>
          </ac:spMkLst>
        </pc:spChg>
        <pc:picChg chg="mod">
          <ac:chgData name="Griffin Miller" userId="1fce6dde-ceaa-4c5f-84f9-2078e0fb8e3d" providerId="ADAL" clId="{2D075504-B909-49DF-A9C8-AF992BE03496}" dt="2025-02-20T14:23:22.607" v="39" actId="14826"/>
          <ac:picMkLst>
            <pc:docMk/>
            <pc:sldMk cId="1045084066" sldId="292"/>
            <ac:picMk id="3" creationId="{8A66E8CF-1D2F-07AA-93BD-4DE53CDAD363}"/>
          </ac:picMkLst>
        </pc:picChg>
      </pc:sldChg>
      <pc:sldChg chg="modSp mod">
        <pc:chgData name="Griffin Miller" userId="1fce6dde-ceaa-4c5f-84f9-2078e0fb8e3d" providerId="ADAL" clId="{2D075504-B909-49DF-A9C8-AF992BE03496}" dt="2025-02-20T14:25:12.473" v="47" actId="14100"/>
        <pc:sldMkLst>
          <pc:docMk/>
          <pc:sldMk cId="3927514175" sldId="293"/>
        </pc:sldMkLst>
        <pc:spChg chg="mod">
          <ac:chgData name="Griffin Miller" userId="1fce6dde-ceaa-4c5f-84f9-2078e0fb8e3d" providerId="ADAL" clId="{2D075504-B909-49DF-A9C8-AF992BE03496}" dt="2025-02-20T14:24:01.346" v="44" actId="14100"/>
          <ac:spMkLst>
            <pc:docMk/>
            <pc:sldMk cId="3927514175" sldId="293"/>
            <ac:spMk id="4" creationId="{5378B0EC-14BA-9108-B55F-58E7FCD18D50}"/>
          </ac:spMkLst>
        </pc:spChg>
        <pc:spChg chg="mod">
          <ac:chgData name="Griffin Miller" userId="1fce6dde-ceaa-4c5f-84f9-2078e0fb8e3d" providerId="ADAL" clId="{2D075504-B909-49DF-A9C8-AF992BE03496}" dt="2025-02-20T14:25:12.473" v="47" actId="14100"/>
          <ac:spMkLst>
            <pc:docMk/>
            <pc:sldMk cId="3927514175" sldId="293"/>
            <ac:spMk id="5" creationId="{97E1BA57-6EB5-7443-A908-53CF0B279FCB}"/>
          </ac:spMkLst>
        </pc:spChg>
        <pc:picChg chg="mod">
          <ac:chgData name="Griffin Miller" userId="1fce6dde-ceaa-4c5f-84f9-2078e0fb8e3d" providerId="ADAL" clId="{2D075504-B909-49DF-A9C8-AF992BE03496}" dt="2025-02-20T14:24:57.290" v="45" actId="14826"/>
          <ac:picMkLst>
            <pc:docMk/>
            <pc:sldMk cId="3927514175" sldId="293"/>
            <ac:picMk id="7" creationId="{DC0CC5DC-0B15-C01D-DA4A-C4711E30018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9C3A3-6298-467E-B77F-FE07CA91CD2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89088" y="1143000"/>
            <a:ext cx="36798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71295-102F-41DB-A273-3004CDDE3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513" y="1228364"/>
            <a:ext cx="7610475" cy="2613096"/>
          </a:xfrm>
        </p:spPr>
        <p:txBody>
          <a:bodyPr anchor="b"/>
          <a:lstStyle>
            <a:lvl1pPr algn="ctr">
              <a:defRPr sz="5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9188" y="3942230"/>
            <a:ext cx="6715125" cy="1812140"/>
          </a:xfrm>
        </p:spPr>
        <p:txBody>
          <a:bodyPr/>
          <a:lstStyle>
            <a:lvl1pPr marL="0" indent="0" algn="ctr">
              <a:buNone/>
              <a:defRPr sz="2350"/>
            </a:lvl1pPr>
            <a:lvl2pPr marL="447690" indent="0" algn="ctr">
              <a:buNone/>
              <a:defRPr sz="1958"/>
            </a:lvl2pPr>
            <a:lvl3pPr marL="895380" indent="0" algn="ctr">
              <a:buNone/>
              <a:defRPr sz="1763"/>
            </a:lvl3pPr>
            <a:lvl4pPr marL="1343071" indent="0" algn="ctr">
              <a:buNone/>
              <a:defRPr sz="1567"/>
            </a:lvl4pPr>
            <a:lvl5pPr marL="1790761" indent="0" algn="ctr">
              <a:buNone/>
              <a:defRPr sz="1567"/>
            </a:lvl5pPr>
            <a:lvl6pPr marL="2238451" indent="0" algn="ctr">
              <a:buNone/>
              <a:defRPr sz="1567"/>
            </a:lvl6pPr>
            <a:lvl7pPr marL="2686141" indent="0" algn="ctr">
              <a:buNone/>
              <a:defRPr sz="1567"/>
            </a:lvl7pPr>
            <a:lvl8pPr marL="3133832" indent="0" algn="ctr">
              <a:buNone/>
              <a:defRPr sz="1567"/>
            </a:lvl8pPr>
            <a:lvl9pPr marL="3581522" indent="0" algn="ctr">
              <a:buNone/>
              <a:defRPr sz="15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36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1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7349" y="399609"/>
            <a:ext cx="1930598" cy="6360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553" y="399609"/>
            <a:ext cx="5679877" cy="6360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80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2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890" y="1871215"/>
            <a:ext cx="7722394" cy="3122162"/>
          </a:xfrm>
        </p:spPr>
        <p:txBody>
          <a:bodyPr anchor="b"/>
          <a:lstStyle>
            <a:lvl1pPr>
              <a:defRPr sz="5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890" y="5022914"/>
            <a:ext cx="7722394" cy="1641871"/>
          </a:xfrm>
        </p:spPr>
        <p:txBody>
          <a:bodyPr/>
          <a:lstStyle>
            <a:lvl1pPr marL="0" indent="0">
              <a:buNone/>
              <a:defRPr sz="2350">
                <a:solidFill>
                  <a:schemeClr val="tx1"/>
                </a:solidFill>
              </a:defRPr>
            </a:lvl1pPr>
            <a:lvl2pPr marL="447690" indent="0">
              <a:buNone/>
              <a:defRPr sz="1958">
                <a:solidFill>
                  <a:schemeClr val="tx1">
                    <a:tint val="75000"/>
                  </a:schemeClr>
                </a:solidFill>
              </a:defRPr>
            </a:lvl2pPr>
            <a:lvl3pPr marL="895380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3pPr>
            <a:lvl4pPr marL="134307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4pPr>
            <a:lvl5pPr marL="179076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5pPr>
            <a:lvl6pPr marL="223845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6pPr>
            <a:lvl7pPr marL="268614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7pPr>
            <a:lvl8pPr marL="3133832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8pPr>
            <a:lvl9pPr marL="3581522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1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553" y="1998045"/>
            <a:ext cx="3805238" cy="4762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2709" y="1998045"/>
            <a:ext cx="3805238" cy="4762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38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19" y="399611"/>
            <a:ext cx="7722394" cy="14507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6720" y="1839939"/>
            <a:ext cx="3787750" cy="901726"/>
          </a:xfrm>
        </p:spPr>
        <p:txBody>
          <a:bodyPr anchor="b"/>
          <a:lstStyle>
            <a:lvl1pPr marL="0" indent="0">
              <a:buNone/>
              <a:defRPr sz="2350" b="1"/>
            </a:lvl1pPr>
            <a:lvl2pPr marL="447690" indent="0">
              <a:buNone/>
              <a:defRPr sz="1958" b="1"/>
            </a:lvl2pPr>
            <a:lvl3pPr marL="895380" indent="0">
              <a:buNone/>
              <a:defRPr sz="1763" b="1"/>
            </a:lvl3pPr>
            <a:lvl4pPr marL="1343071" indent="0">
              <a:buNone/>
              <a:defRPr sz="1567" b="1"/>
            </a:lvl4pPr>
            <a:lvl5pPr marL="1790761" indent="0">
              <a:buNone/>
              <a:defRPr sz="1567" b="1"/>
            </a:lvl5pPr>
            <a:lvl6pPr marL="2238451" indent="0">
              <a:buNone/>
              <a:defRPr sz="1567" b="1"/>
            </a:lvl6pPr>
            <a:lvl7pPr marL="2686141" indent="0">
              <a:buNone/>
              <a:defRPr sz="1567" b="1"/>
            </a:lvl7pPr>
            <a:lvl8pPr marL="3133832" indent="0">
              <a:buNone/>
              <a:defRPr sz="1567" b="1"/>
            </a:lvl8pPr>
            <a:lvl9pPr marL="3581522" indent="0">
              <a:buNone/>
              <a:defRPr sz="15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20" y="2741665"/>
            <a:ext cx="3787750" cy="4032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2710" y="1839939"/>
            <a:ext cx="3806404" cy="901726"/>
          </a:xfrm>
        </p:spPr>
        <p:txBody>
          <a:bodyPr anchor="b"/>
          <a:lstStyle>
            <a:lvl1pPr marL="0" indent="0">
              <a:buNone/>
              <a:defRPr sz="2350" b="1"/>
            </a:lvl1pPr>
            <a:lvl2pPr marL="447690" indent="0">
              <a:buNone/>
              <a:defRPr sz="1958" b="1"/>
            </a:lvl2pPr>
            <a:lvl3pPr marL="895380" indent="0">
              <a:buNone/>
              <a:defRPr sz="1763" b="1"/>
            </a:lvl3pPr>
            <a:lvl4pPr marL="1343071" indent="0">
              <a:buNone/>
              <a:defRPr sz="1567" b="1"/>
            </a:lvl4pPr>
            <a:lvl5pPr marL="1790761" indent="0">
              <a:buNone/>
              <a:defRPr sz="1567" b="1"/>
            </a:lvl5pPr>
            <a:lvl6pPr marL="2238451" indent="0">
              <a:buNone/>
              <a:defRPr sz="1567" b="1"/>
            </a:lvl6pPr>
            <a:lvl7pPr marL="2686141" indent="0">
              <a:buNone/>
              <a:defRPr sz="1567" b="1"/>
            </a:lvl7pPr>
            <a:lvl8pPr marL="3133832" indent="0">
              <a:buNone/>
              <a:defRPr sz="1567" b="1"/>
            </a:lvl8pPr>
            <a:lvl9pPr marL="3581522" indent="0">
              <a:buNone/>
              <a:defRPr sz="15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2710" y="2741665"/>
            <a:ext cx="3806404" cy="4032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79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20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75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19" y="500380"/>
            <a:ext cx="2887737" cy="1751330"/>
          </a:xfrm>
        </p:spPr>
        <p:txBody>
          <a:bodyPr anchor="b"/>
          <a:lstStyle>
            <a:lvl1pPr>
              <a:defRPr sz="3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6404" y="1080683"/>
            <a:ext cx="4532709" cy="5333912"/>
          </a:xfrm>
        </p:spPr>
        <p:txBody>
          <a:bodyPr/>
          <a:lstStyle>
            <a:lvl1pPr>
              <a:defRPr sz="3133"/>
            </a:lvl1pPr>
            <a:lvl2pPr>
              <a:defRPr sz="2742"/>
            </a:lvl2pPr>
            <a:lvl3pPr>
              <a:defRPr sz="2350"/>
            </a:lvl3pPr>
            <a:lvl4pPr>
              <a:defRPr sz="1958"/>
            </a:lvl4pPr>
            <a:lvl5pPr>
              <a:defRPr sz="1958"/>
            </a:lvl5pPr>
            <a:lvl6pPr>
              <a:defRPr sz="1958"/>
            </a:lvl6pPr>
            <a:lvl7pPr>
              <a:defRPr sz="1958"/>
            </a:lvl7pPr>
            <a:lvl8pPr>
              <a:defRPr sz="1958"/>
            </a:lvl8pPr>
            <a:lvl9pPr>
              <a:defRPr sz="195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719" y="2251710"/>
            <a:ext cx="2887737" cy="4171571"/>
          </a:xfrm>
        </p:spPr>
        <p:txBody>
          <a:bodyPr/>
          <a:lstStyle>
            <a:lvl1pPr marL="0" indent="0">
              <a:buNone/>
              <a:defRPr sz="1567"/>
            </a:lvl1pPr>
            <a:lvl2pPr marL="447690" indent="0">
              <a:buNone/>
              <a:defRPr sz="1371"/>
            </a:lvl2pPr>
            <a:lvl3pPr marL="895380" indent="0">
              <a:buNone/>
              <a:defRPr sz="1175"/>
            </a:lvl3pPr>
            <a:lvl4pPr marL="1343071" indent="0">
              <a:buNone/>
              <a:defRPr sz="979"/>
            </a:lvl4pPr>
            <a:lvl5pPr marL="1790761" indent="0">
              <a:buNone/>
              <a:defRPr sz="979"/>
            </a:lvl5pPr>
            <a:lvl6pPr marL="2238451" indent="0">
              <a:buNone/>
              <a:defRPr sz="979"/>
            </a:lvl6pPr>
            <a:lvl7pPr marL="2686141" indent="0">
              <a:buNone/>
              <a:defRPr sz="979"/>
            </a:lvl7pPr>
            <a:lvl8pPr marL="3133832" indent="0">
              <a:buNone/>
              <a:defRPr sz="979"/>
            </a:lvl8pPr>
            <a:lvl9pPr marL="3581522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5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19" y="500380"/>
            <a:ext cx="2887737" cy="1751330"/>
          </a:xfrm>
        </p:spPr>
        <p:txBody>
          <a:bodyPr anchor="b"/>
          <a:lstStyle>
            <a:lvl1pPr>
              <a:defRPr sz="3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06404" y="1080683"/>
            <a:ext cx="4532709" cy="5333912"/>
          </a:xfrm>
        </p:spPr>
        <p:txBody>
          <a:bodyPr anchor="t"/>
          <a:lstStyle>
            <a:lvl1pPr marL="0" indent="0">
              <a:buNone/>
              <a:defRPr sz="3133"/>
            </a:lvl1pPr>
            <a:lvl2pPr marL="447690" indent="0">
              <a:buNone/>
              <a:defRPr sz="2742"/>
            </a:lvl2pPr>
            <a:lvl3pPr marL="895380" indent="0">
              <a:buNone/>
              <a:defRPr sz="2350"/>
            </a:lvl3pPr>
            <a:lvl4pPr marL="1343071" indent="0">
              <a:buNone/>
              <a:defRPr sz="1958"/>
            </a:lvl4pPr>
            <a:lvl5pPr marL="1790761" indent="0">
              <a:buNone/>
              <a:defRPr sz="1958"/>
            </a:lvl5pPr>
            <a:lvl6pPr marL="2238451" indent="0">
              <a:buNone/>
              <a:defRPr sz="1958"/>
            </a:lvl6pPr>
            <a:lvl7pPr marL="2686141" indent="0">
              <a:buNone/>
              <a:defRPr sz="1958"/>
            </a:lvl7pPr>
            <a:lvl8pPr marL="3133832" indent="0">
              <a:buNone/>
              <a:defRPr sz="1958"/>
            </a:lvl8pPr>
            <a:lvl9pPr marL="3581522" indent="0">
              <a:buNone/>
              <a:defRPr sz="195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719" y="2251710"/>
            <a:ext cx="2887737" cy="4171571"/>
          </a:xfrm>
        </p:spPr>
        <p:txBody>
          <a:bodyPr/>
          <a:lstStyle>
            <a:lvl1pPr marL="0" indent="0">
              <a:buNone/>
              <a:defRPr sz="1567"/>
            </a:lvl1pPr>
            <a:lvl2pPr marL="447690" indent="0">
              <a:buNone/>
              <a:defRPr sz="1371"/>
            </a:lvl2pPr>
            <a:lvl3pPr marL="895380" indent="0">
              <a:buNone/>
              <a:defRPr sz="1175"/>
            </a:lvl3pPr>
            <a:lvl4pPr marL="1343071" indent="0">
              <a:buNone/>
              <a:defRPr sz="979"/>
            </a:lvl4pPr>
            <a:lvl5pPr marL="1790761" indent="0">
              <a:buNone/>
              <a:defRPr sz="979"/>
            </a:lvl5pPr>
            <a:lvl6pPr marL="2238451" indent="0">
              <a:buNone/>
              <a:defRPr sz="979"/>
            </a:lvl6pPr>
            <a:lvl7pPr marL="2686141" indent="0">
              <a:buNone/>
              <a:defRPr sz="979"/>
            </a:lvl7pPr>
            <a:lvl8pPr marL="3133832" indent="0">
              <a:buNone/>
              <a:defRPr sz="979"/>
            </a:lvl8pPr>
            <a:lvl9pPr marL="3581522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5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5553" y="399611"/>
            <a:ext cx="7722394" cy="1450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5553" y="1998045"/>
            <a:ext cx="7722394" cy="4762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5553" y="6956674"/>
            <a:ext cx="2014538" cy="399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46944-3C28-4838-AD34-AE48C6434DE3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5847" y="6956674"/>
            <a:ext cx="3021806" cy="399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23409" y="6956674"/>
            <a:ext cx="2014538" cy="399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4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95380" rtl="0" eaLnBrk="1" latinLnBrk="0" hangingPunct="1">
        <a:lnSpc>
          <a:spcPct val="90000"/>
        </a:lnSpc>
        <a:spcBef>
          <a:spcPct val="0"/>
        </a:spcBef>
        <a:buNone/>
        <a:defRPr sz="430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45" indent="-223845" algn="l" defTabSz="895380" rtl="0" eaLnBrk="1" latinLnBrk="0" hangingPunct="1">
        <a:lnSpc>
          <a:spcPct val="90000"/>
        </a:lnSpc>
        <a:spcBef>
          <a:spcPts val="979"/>
        </a:spcBef>
        <a:buFont typeface="Arial" panose="020B0604020202020204" pitchFamily="34" charset="0"/>
        <a:buChar char="•"/>
        <a:defRPr sz="2742" kern="1200">
          <a:solidFill>
            <a:schemeClr val="tx1"/>
          </a:solidFill>
          <a:latin typeface="+mn-lt"/>
          <a:ea typeface="+mn-ea"/>
          <a:cs typeface="+mn-cs"/>
        </a:defRPr>
      </a:lvl1pPr>
      <a:lvl2pPr marL="671535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2350" kern="1200">
          <a:solidFill>
            <a:schemeClr val="tx1"/>
          </a:solidFill>
          <a:latin typeface="+mn-lt"/>
          <a:ea typeface="+mn-ea"/>
          <a:cs typeface="+mn-cs"/>
        </a:defRPr>
      </a:lvl2pPr>
      <a:lvl3pPr marL="111922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3pPr>
      <a:lvl4pPr marL="156691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4pPr>
      <a:lvl5pPr marL="201460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5pPr>
      <a:lvl6pPr marL="246229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6pPr>
      <a:lvl7pPr marL="2909987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7pPr>
      <a:lvl8pPr marL="3357677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8pPr>
      <a:lvl9pPr marL="3805367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1pPr>
      <a:lvl2pPr marL="447690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895380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3pPr>
      <a:lvl4pPr marL="134307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4pPr>
      <a:lvl5pPr marL="179076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5pPr>
      <a:lvl6pPr marL="223845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6pPr>
      <a:lvl7pPr marL="268614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7pPr>
      <a:lvl8pPr marL="3133832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8pPr>
      <a:lvl9pPr marL="3581522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DF640-2E14-FFE6-D6FD-1F72BC6202D1}"/>
              </a:ext>
            </a:extLst>
          </p:cNvPr>
          <p:cNvSpPr txBox="1"/>
          <p:nvPr/>
        </p:nvSpPr>
        <p:spPr>
          <a:xfrm>
            <a:off x="673768" y="453535"/>
            <a:ext cx="3465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 Add Your Logo: </a:t>
            </a:r>
          </a:p>
          <a:p>
            <a:pPr marL="285750" indent="-285750">
              <a:buFontTx/>
              <a:buChar char="-"/>
            </a:pPr>
            <a:r>
              <a:rPr lang="en-US" dirty="0"/>
              <a:t>Click Insert</a:t>
            </a:r>
          </a:p>
          <a:p>
            <a:pPr marL="285750" indent="-285750">
              <a:buFontTx/>
              <a:buChar char="-"/>
            </a:pPr>
            <a:r>
              <a:rPr lang="en-US" dirty="0"/>
              <a:t>Pictures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This Device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Select Your Logo</a:t>
            </a:r>
          </a:p>
          <a:p>
            <a:pPr marL="285750" indent="-285750">
              <a:buFontTx/>
              <a:buChar char="-"/>
            </a:pPr>
            <a:r>
              <a:rPr lang="en-US" dirty="0"/>
              <a:t>Place Where You Wish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057453-C8A0-7C19-31FD-8E69791B2580}"/>
              </a:ext>
            </a:extLst>
          </p:cNvPr>
          <p:cNvSpPr txBox="1"/>
          <p:nvPr/>
        </p:nvSpPr>
        <p:spPr>
          <a:xfrm>
            <a:off x="3524851" y="453535"/>
            <a:ext cx="47548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Customizing The Image:</a:t>
            </a:r>
          </a:p>
          <a:p>
            <a:r>
              <a:rPr lang="en-US" dirty="0"/>
              <a:t>All phone numbers are customizable</a:t>
            </a:r>
          </a:p>
          <a:p>
            <a:pPr marL="285750" indent="-285750">
              <a:buFontTx/>
              <a:buChar char="-"/>
            </a:pPr>
            <a:r>
              <a:rPr lang="en-US" dirty="0"/>
              <a:t>Click on the zeroes and start typing</a:t>
            </a:r>
          </a:p>
          <a:p>
            <a:r>
              <a:rPr lang="en-US" dirty="0">
                <a:highlight>
                  <a:srgbClr val="FFFF00"/>
                </a:highlight>
              </a:rPr>
              <a:t>* If you do not want the call to action, you can delete the background box and the text. </a:t>
            </a:r>
          </a:p>
        </p:txBody>
      </p:sp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2E3C11EB-0845-ABA1-023E-28D316A39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94" y="2419112"/>
            <a:ext cx="2380517" cy="1991443"/>
          </a:xfrm>
          <a:prstGeom prst="rect">
            <a:avLst/>
          </a:prstGeom>
        </p:spPr>
      </p:pic>
      <p:pic>
        <p:nvPicPr>
          <p:cNvPr id="7" name="Picture 6" descr="A person reading a book to a baby&#10;&#10;Description automatically generated">
            <a:extLst>
              <a:ext uri="{FF2B5EF4-FFF2-40B4-BE49-F238E27FC236}">
                <a16:creationId xmlns:a16="http://schemas.microsoft.com/office/drawing/2014/main" id="{55D5ADBC-3061-BBA0-CCB1-B0A6B0B88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63" y="2433032"/>
            <a:ext cx="2414303" cy="20192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B6530B-51B4-7978-3AEF-2206847E171C}"/>
              </a:ext>
            </a:extLst>
          </p:cNvPr>
          <p:cNvSpPr txBox="1"/>
          <p:nvPr/>
        </p:nvSpPr>
        <p:spPr>
          <a:xfrm>
            <a:off x="640080" y="4677486"/>
            <a:ext cx="69975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Download The Final Image: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Select the image you want to download from the left side panel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Select File</a:t>
            </a:r>
          </a:p>
          <a:p>
            <a:pPr marL="285750" indent="-285750">
              <a:buFontTx/>
              <a:buChar char="-"/>
            </a:pPr>
            <a:r>
              <a:rPr lang="en-US" dirty="0"/>
              <a:t>Export</a:t>
            </a:r>
          </a:p>
          <a:p>
            <a:pPr marL="285750" indent="-285750">
              <a:buFontTx/>
              <a:buChar char="-"/>
            </a:pPr>
            <a:r>
              <a:rPr lang="en-US" dirty="0"/>
              <a:t>Change File Types</a:t>
            </a:r>
          </a:p>
          <a:p>
            <a:pPr marL="285750" indent="-285750">
              <a:buFontTx/>
              <a:buChar char="-"/>
            </a:pPr>
            <a:r>
              <a:rPr lang="en-US" dirty="0"/>
              <a:t>JPEG</a:t>
            </a:r>
          </a:p>
          <a:p>
            <a:pPr marL="285750" indent="-285750">
              <a:buFontTx/>
              <a:buChar char="-"/>
            </a:pPr>
            <a:r>
              <a:rPr lang="en-US" dirty="0"/>
              <a:t>Choose the designated folder</a:t>
            </a:r>
          </a:p>
          <a:p>
            <a:pPr marL="285750" indent="-285750">
              <a:buFontTx/>
              <a:buChar char="-"/>
            </a:pPr>
            <a:r>
              <a:rPr lang="en-US" dirty="0"/>
              <a:t>Save</a:t>
            </a:r>
          </a:p>
          <a:p>
            <a:pPr marL="285750" indent="-285750">
              <a:buFontTx/>
              <a:buChar char="-"/>
            </a:pPr>
            <a:r>
              <a:rPr lang="en-US" dirty="0"/>
              <a:t>Answer ‘Just this one’ when prompted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F5F1C7F6-FD35-5258-8E60-F5F7A4FA341A}"/>
              </a:ext>
            </a:extLst>
          </p:cNvPr>
          <p:cNvSpPr/>
          <p:nvPr/>
        </p:nvSpPr>
        <p:spPr>
          <a:xfrm>
            <a:off x="684931" y="3798152"/>
            <a:ext cx="2626160" cy="731520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31FC5F-F0DC-47DB-22A0-987EAF09EDB2}"/>
              </a:ext>
            </a:extLst>
          </p:cNvPr>
          <p:cNvCxnSpPr/>
          <p:nvPr/>
        </p:nvCxnSpPr>
        <p:spPr>
          <a:xfrm>
            <a:off x="3524851" y="3474720"/>
            <a:ext cx="951899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871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66E8CF-1D2F-07AA-93BD-4DE53CDAD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435B21-BB5C-A8DF-8E9A-F245B8F6A44E}"/>
              </a:ext>
            </a:extLst>
          </p:cNvPr>
          <p:cNvSpPr/>
          <p:nvPr/>
        </p:nvSpPr>
        <p:spPr>
          <a:xfrm>
            <a:off x="0" y="5409398"/>
            <a:ext cx="8953500" cy="1761423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BBB2DF-7FA2-A66F-D7C4-2EBBFA7C50A5}"/>
              </a:ext>
            </a:extLst>
          </p:cNvPr>
          <p:cNvSpPr txBox="1"/>
          <p:nvPr/>
        </p:nvSpPr>
        <p:spPr>
          <a:xfrm>
            <a:off x="518417" y="5582653"/>
            <a:ext cx="7916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3AB54A"/>
                </a:solidFill>
              </a:rPr>
              <a:t>¡Obtén cobertura de seguro de salud asequible hoy mismo!</a:t>
            </a:r>
            <a:endParaRPr lang="en-US" sz="2400" b="1" dirty="0">
              <a:solidFill>
                <a:srgbClr val="3AB54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53D6C-A596-ACF7-43AB-5CBDBA95137A}"/>
              </a:ext>
            </a:extLst>
          </p:cNvPr>
          <p:cNvSpPr txBox="1"/>
          <p:nvPr/>
        </p:nvSpPr>
        <p:spPr>
          <a:xfrm>
            <a:off x="2007870" y="6049130"/>
            <a:ext cx="4937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1045084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0CC5DC-0B15-C01D-DA4A-C4711E300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78B0EC-14BA-9108-B55F-58E7FCD18D50}"/>
              </a:ext>
            </a:extLst>
          </p:cNvPr>
          <p:cNvSpPr/>
          <p:nvPr/>
        </p:nvSpPr>
        <p:spPr>
          <a:xfrm>
            <a:off x="0" y="5890660"/>
            <a:ext cx="8953500" cy="161503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E1BA57-6EB5-7443-A908-53CF0B279FCB}"/>
              </a:ext>
            </a:extLst>
          </p:cNvPr>
          <p:cNvSpPr txBox="1"/>
          <p:nvPr/>
        </p:nvSpPr>
        <p:spPr>
          <a:xfrm>
            <a:off x="693078" y="6102416"/>
            <a:ext cx="7567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Obtén una cotización gratuita de seguro de salud hoy mismo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71DC25-6632-499E-858E-0F11E30AEA6C}"/>
              </a:ext>
            </a:extLst>
          </p:cNvPr>
          <p:cNvSpPr txBox="1"/>
          <p:nvPr/>
        </p:nvSpPr>
        <p:spPr>
          <a:xfrm>
            <a:off x="2137811" y="6502526"/>
            <a:ext cx="467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3927514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91E5C-13E0-DEA1-090E-2BA38D49F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6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170A77-B7BF-72BE-B2E0-CFFFF6A73C5E}"/>
              </a:ext>
            </a:extLst>
          </p:cNvPr>
          <p:cNvSpPr/>
          <p:nvPr/>
        </p:nvSpPr>
        <p:spPr>
          <a:xfrm>
            <a:off x="0" y="5390146"/>
            <a:ext cx="8953500" cy="1636295"/>
          </a:xfrm>
          <a:prstGeom prst="rect">
            <a:avLst/>
          </a:prstGeom>
          <a:solidFill>
            <a:srgbClr val="5B4A42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EBFC28-34B4-4AEC-4C55-3D09A89A7504}"/>
              </a:ext>
            </a:extLst>
          </p:cNvPr>
          <p:cNvSpPr txBox="1"/>
          <p:nvPr/>
        </p:nvSpPr>
        <p:spPr>
          <a:xfrm>
            <a:off x="1699861" y="5515276"/>
            <a:ext cx="555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Llama </a:t>
            </a:r>
            <a:r>
              <a:rPr lang="en-US" sz="2400" b="1" dirty="0" err="1">
                <a:solidFill>
                  <a:schemeClr val="bg1"/>
                </a:solidFill>
              </a:rPr>
              <a:t>ahora</a:t>
            </a:r>
            <a:r>
              <a:rPr lang="en-US" sz="2400" b="1" dirty="0">
                <a:solidFill>
                  <a:schemeClr val="bg1"/>
                </a:solidFill>
              </a:rPr>
              <a:t> para </a:t>
            </a:r>
            <a:r>
              <a:rPr lang="en-US" sz="2400" b="1" dirty="0" err="1">
                <a:solidFill>
                  <a:schemeClr val="bg1"/>
                </a:solidFill>
              </a:rPr>
              <a:t>comenzar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0E1C0-4699-961D-4E08-9C309E5AF4CF}"/>
              </a:ext>
            </a:extLst>
          </p:cNvPr>
          <p:cNvSpPr txBox="1"/>
          <p:nvPr/>
        </p:nvSpPr>
        <p:spPr>
          <a:xfrm>
            <a:off x="1040530" y="6012309"/>
            <a:ext cx="6872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623934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D95D2-C339-D9A1-77A3-D89B6AEA5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6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114C2F-970D-C4F0-5597-B338C02385E3}"/>
              </a:ext>
            </a:extLst>
          </p:cNvPr>
          <p:cNvSpPr/>
          <p:nvPr/>
        </p:nvSpPr>
        <p:spPr>
          <a:xfrm>
            <a:off x="0" y="5977288"/>
            <a:ext cx="8953500" cy="1528412"/>
          </a:xfrm>
          <a:prstGeom prst="rect">
            <a:avLst/>
          </a:prstGeom>
          <a:solidFill>
            <a:srgbClr val="557BA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12102B-8918-173C-36A1-D54F3005712A}"/>
              </a:ext>
            </a:extLst>
          </p:cNvPr>
          <p:cNvSpPr txBox="1"/>
          <p:nvPr/>
        </p:nvSpPr>
        <p:spPr>
          <a:xfrm>
            <a:off x="713625" y="6140919"/>
            <a:ext cx="7526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¡Llama para recibir ayuda y encontrar tu nuevo plan!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ABFD0-8E4B-E01A-70B4-FE998010F56F}"/>
              </a:ext>
            </a:extLst>
          </p:cNvPr>
          <p:cNvSpPr txBox="1"/>
          <p:nvPr/>
        </p:nvSpPr>
        <p:spPr>
          <a:xfrm>
            <a:off x="1488104" y="6602584"/>
            <a:ext cx="5977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771422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8BC09C-413D-72CC-7759-00BE53BB5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6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D19DBD-F0CD-479F-9E51-7339C87C9771}"/>
              </a:ext>
            </a:extLst>
          </p:cNvPr>
          <p:cNvSpPr/>
          <p:nvPr/>
        </p:nvSpPr>
        <p:spPr>
          <a:xfrm>
            <a:off x="0" y="6004159"/>
            <a:ext cx="8953500" cy="1501541"/>
          </a:xfrm>
          <a:prstGeom prst="rect">
            <a:avLst/>
          </a:prstGeom>
          <a:solidFill>
            <a:srgbClr val="214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0911F-A6B7-C36D-1BD5-0C8CD03EE467}"/>
              </a:ext>
            </a:extLst>
          </p:cNvPr>
          <p:cNvSpPr txBox="1"/>
          <p:nvPr/>
        </p:nvSpPr>
        <p:spPr>
          <a:xfrm>
            <a:off x="2253314" y="6152638"/>
            <a:ext cx="444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¡Llama </a:t>
            </a:r>
            <a:r>
              <a:rPr lang="en-US" sz="2400" b="1" dirty="0" err="1">
                <a:solidFill>
                  <a:schemeClr val="bg1"/>
                </a:solidFill>
              </a:rPr>
              <a:t>ahora</a:t>
            </a:r>
            <a:r>
              <a:rPr lang="en-US" sz="2400" b="1" dirty="0">
                <a:solidFill>
                  <a:schemeClr val="bg1"/>
                </a:solidFill>
              </a:rPr>
              <a:t> para </a:t>
            </a:r>
            <a:r>
              <a:rPr lang="en-US" sz="2400" b="1" dirty="0" err="1">
                <a:solidFill>
                  <a:schemeClr val="bg1"/>
                </a:solidFill>
              </a:rPr>
              <a:t>averiguarlo</a:t>
            </a:r>
            <a:r>
              <a:rPr lang="en-US" sz="24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95159-DA93-8214-D0A0-5B0D2A4F6F37}"/>
              </a:ext>
            </a:extLst>
          </p:cNvPr>
          <p:cNvSpPr txBox="1"/>
          <p:nvPr/>
        </p:nvSpPr>
        <p:spPr>
          <a:xfrm>
            <a:off x="1483293" y="6577807"/>
            <a:ext cx="5986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4148010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6F9F50-A81E-9884-47BF-689719326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6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40F68D-6B70-DF0E-43FF-1AF053DE48A1}"/>
              </a:ext>
            </a:extLst>
          </p:cNvPr>
          <p:cNvSpPr/>
          <p:nvPr/>
        </p:nvSpPr>
        <p:spPr>
          <a:xfrm>
            <a:off x="0" y="5688531"/>
            <a:ext cx="8953500" cy="181717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6C1040-EBB1-0E7A-B0B2-F52E7E364ED8}"/>
              </a:ext>
            </a:extLst>
          </p:cNvPr>
          <p:cNvSpPr txBox="1"/>
          <p:nvPr/>
        </p:nvSpPr>
        <p:spPr>
          <a:xfrm>
            <a:off x="674771" y="5890660"/>
            <a:ext cx="7603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Llama ahora para comparar planes y ver si calificas para ayuda financiera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3B2BB1-EF66-3DD2-4173-08044F9EAE6A}"/>
              </a:ext>
            </a:extLst>
          </p:cNvPr>
          <p:cNvSpPr txBox="1"/>
          <p:nvPr/>
        </p:nvSpPr>
        <p:spPr>
          <a:xfrm>
            <a:off x="785462" y="6485580"/>
            <a:ext cx="7382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790632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204698-497C-606C-080E-37E5AC2F7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6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834143-C14F-B612-3C76-711F6F9FF435}"/>
              </a:ext>
            </a:extLst>
          </p:cNvPr>
          <p:cNvSpPr/>
          <p:nvPr/>
        </p:nvSpPr>
        <p:spPr>
          <a:xfrm>
            <a:off x="0" y="5534526"/>
            <a:ext cx="8953500" cy="163629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B05651-3E9E-B620-B613-2E6B4299739E}"/>
              </a:ext>
            </a:extLst>
          </p:cNvPr>
          <p:cNvSpPr txBox="1"/>
          <p:nvPr/>
        </p:nvSpPr>
        <p:spPr>
          <a:xfrm>
            <a:off x="1502543" y="5690555"/>
            <a:ext cx="5948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¡Déjame ayudarte a comparar y ahorrar!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4FA032-B69C-A66E-B110-119841F76B1B}"/>
              </a:ext>
            </a:extLst>
          </p:cNvPr>
          <p:cNvSpPr txBox="1"/>
          <p:nvPr/>
        </p:nvSpPr>
        <p:spPr>
          <a:xfrm>
            <a:off x="1863490" y="6276800"/>
            <a:ext cx="52265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078707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4DC98-8E71-D360-832A-2759FE6F6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6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25DABB-8B2C-B106-FAF2-423580A74A8D}"/>
              </a:ext>
            </a:extLst>
          </p:cNvPr>
          <p:cNvSpPr/>
          <p:nvPr/>
        </p:nvSpPr>
        <p:spPr>
          <a:xfrm>
            <a:off x="0" y="5342021"/>
            <a:ext cx="8953500" cy="165554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F9460-6C3A-797A-04C7-52C2DA252AD6}"/>
              </a:ext>
            </a:extLst>
          </p:cNvPr>
          <p:cNvSpPr txBox="1"/>
          <p:nvPr/>
        </p:nvSpPr>
        <p:spPr>
          <a:xfrm>
            <a:off x="1369166" y="5524901"/>
            <a:ext cx="6213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Llama ahora para obtener cobertura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9CE21-5ECD-3106-6971-1F0E35348CA7}"/>
              </a:ext>
            </a:extLst>
          </p:cNvPr>
          <p:cNvSpPr txBox="1"/>
          <p:nvPr/>
        </p:nvSpPr>
        <p:spPr>
          <a:xfrm>
            <a:off x="2054993" y="6107345"/>
            <a:ext cx="4841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7941D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3196001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A06207-2650-EE08-2830-FA18D3F5D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9A4FB5-D0CA-4B66-8601-84B03A30DAFD}"/>
              </a:ext>
            </a:extLst>
          </p:cNvPr>
          <p:cNvSpPr/>
          <p:nvPr/>
        </p:nvSpPr>
        <p:spPr>
          <a:xfrm>
            <a:off x="0" y="5130266"/>
            <a:ext cx="8953500" cy="1722921"/>
          </a:xfrm>
          <a:prstGeom prst="rect">
            <a:avLst/>
          </a:prstGeom>
          <a:solidFill>
            <a:srgbClr val="F9DB9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CED923-E2F5-C946-048B-CEF1F15EC78B}"/>
              </a:ext>
            </a:extLst>
          </p:cNvPr>
          <p:cNvSpPr txBox="1"/>
          <p:nvPr/>
        </p:nvSpPr>
        <p:spPr>
          <a:xfrm>
            <a:off x="508141" y="5328278"/>
            <a:ext cx="7937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Llama ahora para encontrar la cobertura de salud perfecta</a:t>
            </a: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3EBFB-4204-87E3-DE0C-35736978A4E9}"/>
              </a:ext>
            </a:extLst>
          </p:cNvPr>
          <p:cNvSpPr txBox="1"/>
          <p:nvPr/>
        </p:nvSpPr>
        <p:spPr>
          <a:xfrm>
            <a:off x="1873115" y="5851498"/>
            <a:ext cx="5207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1191723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8136F2-7BCE-697C-AA70-D1B19DB89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383E32-B153-86AC-715C-68B4B4368762}"/>
              </a:ext>
            </a:extLst>
          </p:cNvPr>
          <p:cNvSpPr/>
          <p:nvPr/>
        </p:nvSpPr>
        <p:spPr>
          <a:xfrm>
            <a:off x="0" y="6054291"/>
            <a:ext cx="8953500" cy="1451409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199376-5262-A78B-5DE7-A66DA9192119}"/>
              </a:ext>
            </a:extLst>
          </p:cNvPr>
          <p:cNvSpPr txBox="1"/>
          <p:nvPr/>
        </p:nvSpPr>
        <p:spPr>
          <a:xfrm>
            <a:off x="828775" y="6217920"/>
            <a:ext cx="7295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¡Contáctame para comenzar hoy mismo!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CC185-BACA-DEB4-18C3-F0BDC995607A}"/>
              </a:ext>
            </a:extLst>
          </p:cNvPr>
          <p:cNvSpPr txBox="1"/>
          <p:nvPr/>
        </p:nvSpPr>
        <p:spPr>
          <a:xfrm>
            <a:off x="1430353" y="6618030"/>
            <a:ext cx="6092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3782577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2469</TotalTime>
  <Words>184</Words>
  <Application>Microsoft Office PowerPoint</Application>
  <PresentationFormat>Custom</PresentationFormat>
  <Paragraphs>39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Kayla Gonzalez</dc:creator>
  <cp:lastModifiedBy>Griffin Miller</cp:lastModifiedBy>
  <cp:revision>39</cp:revision>
  <dcterms:created xsi:type="dcterms:W3CDTF">2022-07-18T20:43:15Z</dcterms:created>
  <dcterms:modified xsi:type="dcterms:W3CDTF">2025-02-28T13:10:02Z</dcterms:modified>
</cp:coreProperties>
</file>