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4572000" cy="3657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E9F1"/>
    <a:srgbClr val="4FCFE0"/>
    <a:srgbClr val="D4F0F4"/>
    <a:srgbClr val="B3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7" autoAdjust="0"/>
    <p:restoredTop sz="75023" autoAdjust="0"/>
  </p:normalViewPr>
  <p:slideViewPr>
    <p:cSldViewPr snapToGrid="0">
      <p:cViewPr varScale="1">
        <p:scale>
          <a:sx n="146" d="100"/>
          <a:sy n="146" d="100"/>
        </p:scale>
        <p:origin x="17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30787-6075-4C94-86BA-5B4CCD5BE43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0188" y="1143000"/>
            <a:ext cx="3857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BC19-E01A-4CEA-BD28-00B40954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1pPr>
    <a:lvl2pPr marL="235092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2pPr>
    <a:lvl3pPr marL="470184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3pPr>
    <a:lvl4pPr marL="705277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4pPr>
    <a:lvl5pPr marL="940369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5pPr>
    <a:lvl6pPr marL="1175461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6pPr>
    <a:lvl7pPr marL="1410553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7pPr>
    <a:lvl8pPr marL="1645646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8pPr>
    <a:lvl9pPr marL="1880738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¿Están usted y su familia pagando demasiado por la cobertura de salud de su empleador? ¡Debido a la nueva legislación, puede calificar para una tarifa más baja!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Llene el siguiente formulario para conectarse con un agente con licencia y ver si califica.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¿Ha comprobado si su familia es elegible para una reducción de la tasa de cobertura de salud? Los cambios recientes pueden permitirle calificar para ahorros en su plan actual.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¡Para asegurarse de que está aprovechando cualquier ahorro disponible, </a:t>
            </a:r>
            <a:r>
              <a:rPr lang="en-US" dirty="0" err="1"/>
              <a:t>Contáctenos</a:t>
            </a:r>
            <a:r>
              <a:rPr lang="en-US" dirty="0"/>
              <a:t> hoy </a:t>
            </a:r>
            <a:r>
              <a:rPr lang="en-US" dirty="0" err="1"/>
              <a:t>mismo</a:t>
            </a:r>
            <a:r>
              <a:rPr lang="es-ES" b="0" i="0" dirty="0">
                <a:effectLst/>
                <a:latin typeface="-apple-system"/>
              </a:rPr>
              <a:t>!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Llene el siguiente formulario para conectarse con un agente con licencia.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0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¿Está luchando para pagar la cobertura de salud del empleador para su familia? ¡Estamos aquí para ayudar!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Debido a los recientes cambios en la legislación, puede calificar para una reducción de tarifa.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Hable con un agente con licencia para averiguar si su familia es elegible.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Llene el siguiente formulario para comenzar.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598593"/>
            <a:ext cx="3886200" cy="1273387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1921087"/>
            <a:ext cx="3429000" cy="88307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8" y="194733"/>
            <a:ext cx="985838" cy="30996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194733"/>
            <a:ext cx="2900363" cy="30996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911861"/>
            <a:ext cx="3943350" cy="152146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" y="2447714"/>
            <a:ext cx="3943350" cy="8001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194734"/>
            <a:ext cx="3943350" cy="706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" y="896620"/>
            <a:ext cx="1934170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" y="1336040"/>
            <a:ext cx="1934170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896620"/>
            <a:ext cx="1943696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1336040"/>
            <a:ext cx="1943696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9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" y="526627"/>
            <a:ext cx="2314575" cy="25992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" y="526627"/>
            <a:ext cx="2314575" cy="2599267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3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194734"/>
            <a:ext cx="394335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973666"/>
            <a:ext cx="3943350" cy="232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AC48-2523-4379-BD1E-F669EF3143F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" y="3390054"/>
            <a:ext cx="154305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B32B87-A67F-1698-0703-CBB9D437C5BA}"/>
              </a:ext>
            </a:extLst>
          </p:cNvPr>
          <p:cNvSpPr/>
          <p:nvPr/>
        </p:nvSpPr>
        <p:spPr>
          <a:xfrm>
            <a:off x="0" y="503596"/>
            <a:ext cx="4572000" cy="3154004"/>
          </a:xfrm>
          <a:prstGeom prst="rect">
            <a:avLst/>
          </a:prstGeom>
          <a:solidFill>
            <a:srgbClr val="B1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E26E3-CD9D-2285-56BE-3AE4B11A0204}"/>
              </a:ext>
            </a:extLst>
          </p:cNvPr>
          <p:cNvSpPr txBox="1"/>
          <p:nvPr/>
        </p:nvSpPr>
        <p:spPr>
          <a:xfrm>
            <a:off x="-333785" y="226597"/>
            <a:ext cx="3119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4FCFE0"/>
                </a:solidFill>
                <a:latin typeface="Montserrat" panose="00000500000000000000" pitchFamily="50" charset="0"/>
              </a:rPr>
              <a:t>Family Glitch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873D3-B983-7A59-5925-4D594F795B3E}"/>
              </a:ext>
            </a:extLst>
          </p:cNvPr>
          <p:cNvSpPr txBox="1"/>
          <p:nvPr/>
        </p:nvSpPr>
        <p:spPr>
          <a:xfrm>
            <a:off x="726468" y="973433"/>
            <a:ext cx="311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2E7414-5366-6EA5-6508-240248724D8F}"/>
              </a:ext>
            </a:extLst>
          </p:cNvPr>
          <p:cNvSpPr/>
          <p:nvPr/>
        </p:nvSpPr>
        <p:spPr>
          <a:xfrm>
            <a:off x="1" y="2727760"/>
            <a:ext cx="4254340" cy="703243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4D8F0-66E9-BBE5-3D07-850B4450AEB8}"/>
              </a:ext>
            </a:extLst>
          </p:cNvPr>
          <p:cNvSpPr txBox="1"/>
          <p:nvPr/>
        </p:nvSpPr>
        <p:spPr>
          <a:xfrm>
            <a:off x="274883" y="2817771"/>
            <a:ext cx="38988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6581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8E614-08C0-4580-A65B-0BFA26BA8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4571998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85614B-2D0A-8E90-BAA8-75C273D40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4571998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2A0CB-21FB-7C5B-5019-1D12A271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4571998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</TotalTime>
  <Words>301</Words>
  <Application>Microsoft Office PowerPoint</Application>
  <PresentationFormat>Custom</PresentationFormat>
  <Paragraphs>14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-apple-system</vt:lpstr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Cali Naughton</dc:creator>
  <cp:lastModifiedBy>Griffin Miller</cp:lastModifiedBy>
  <cp:revision>7</cp:revision>
  <dcterms:created xsi:type="dcterms:W3CDTF">2023-04-12T20:37:56Z</dcterms:created>
  <dcterms:modified xsi:type="dcterms:W3CDTF">2025-02-27T13:35:12Z</dcterms:modified>
</cp:coreProperties>
</file>