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89" r:id="rId2"/>
    <p:sldId id="295" r:id="rId3"/>
    <p:sldId id="297" r:id="rId4"/>
    <p:sldId id="296" r:id="rId5"/>
    <p:sldId id="298" r:id="rId6"/>
    <p:sldId id="299" r:id="rId7"/>
    <p:sldId id="300" r:id="rId8"/>
    <p:sldId id="301" r:id="rId9"/>
    <p:sldId id="302" r:id="rId10"/>
    <p:sldId id="303" r:id="rId11"/>
    <p:sldId id="304" r:id="rId12"/>
  </p:sldIdLst>
  <p:sldSz cx="8953500" cy="75057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00FE"/>
    <a:srgbClr val="EE5304"/>
    <a:srgbClr val="E00242"/>
    <a:srgbClr val="EA0AA6"/>
    <a:srgbClr val="05036D"/>
    <a:srgbClr val="0374B7"/>
    <a:srgbClr val="53608A"/>
    <a:srgbClr val="FCB040"/>
    <a:srgbClr val="0F74BC"/>
    <a:srgbClr val="EB5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602" autoAdjust="0"/>
  </p:normalViewPr>
  <p:slideViewPr>
    <p:cSldViewPr snapToGrid="0">
      <p:cViewPr varScale="1">
        <p:scale>
          <a:sx n="87" d="100"/>
          <a:sy n="87" d="100"/>
        </p:scale>
        <p:origin x="22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B3735-BF08-4C42-90A9-97D2D36474A3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89088" y="1143000"/>
            <a:ext cx="36798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A3E5A-9219-4033-9976-BABC191A7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55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513" y="1228364"/>
            <a:ext cx="7610475" cy="2613096"/>
          </a:xfrm>
        </p:spPr>
        <p:txBody>
          <a:bodyPr anchor="b"/>
          <a:lstStyle>
            <a:lvl1pPr algn="ctr">
              <a:defRPr sz="5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9188" y="3942230"/>
            <a:ext cx="6715125" cy="1812140"/>
          </a:xfrm>
        </p:spPr>
        <p:txBody>
          <a:bodyPr/>
          <a:lstStyle>
            <a:lvl1pPr marL="0" indent="0" algn="ctr">
              <a:buNone/>
              <a:defRPr sz="2350"/>
            </a:lvl1pPr>
            <a:lvl2pPr marL="447690" indent="0" algn="ctr">
              <a:buNone/>
              <a:defRPr sz="1958"/>
            </a:lvl2pPr>
            <a:lvl3pPr marL="895380" indent="0" algn="ctr">
              <a:buNone/>
              <a:defRPr sz="1763"/>
            </a:lvl3pPr>
            <a:lvl4pPr marL="1343071" indent="0" algn="ctr">
              <a:buNone/>
              <a:defRPr sz="1567"/>
            </a:lvl4pPr>
            <a:lvl5pPr marL="1790761" indent="0" algn="ctr">
              <a:buNone/>
              <a:defRPr sz="1567"/>
            </a:lvl5pPr>
            <a:lvl6pPr marL="2238451" indent="0" algn="ctr">
              <a:buNone/>
              <a:defRPr sz="1567"/>
            </a:lvl6pPr>
            <a:lvl7pPr marL="2686141" indent="0" algn="ctr">
              <a:buNone/>
              <a:defRPr sz="1567"/>
            </a:lvl7pPr>
            <a:lvl8pPr marL="3133832" indent="0" algn="ctr">
              <a:buNone/>
              <a:defRPr sz="1567"/>
            </a:lvl8pPr>
            <a:lvl9pPr marL="3581522" indent="0" algn="ctr">
              <a:buNone/>
              <a:defRPr sz="15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31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31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7349" y="399609"/>
            <a:ext cx="1930598" cy="6360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553" y="399609"/>
            <a:ext cx="5679877" cy="6360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22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07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890" y="1871215"/>
            <a:ext cx="7722394" cy="3122162"/>
          </a:xfrm>
        </p:spPr>
        <p:txBody>
          <a:bodyPr anchor="b"/>
          <a:lstStyle>
            <a:lvl1pPr>
              <a:defRPr sz="58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890" y="5022914"/>
            <a:ext cx="7722394" cy="1641871"/>
          </a:xfrm>
        </p:spPr>
        <p:txBody>
          <a:bodyPr/>
          <a:lstStyle>
            <a:lvl1pPr marL="0" indent="0">
              <a:buNone/>
              <a:defRPr sz="2350">
                <a:solidFill>
                  <a:schemeClr val="tx1"/>
                </a:solidFill>
              </a:defRPr>
            </a:lvl1pPr>
            <a:lvl2pPr marL="447690" indent="0">
              <a:buNone/>
              <a:defRPr sz="1958">
                <a:solidFill>
                  <a:schemeClr val="tx1">
                    <a:tint val="75000"/>
                  </a:schemeClr>
                </a:solidFill>
              </a:defRPr>
            </a:lvl2pPr>
            <a:lvl3pPr marL="895380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3pPr>
            <a:lvl4pPr marL="134307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4pPr>
            <a:lvl5pPr marL="179076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5pPr>
            <a:lvl6pPr marL="223845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6pPr>
            <a:lvl7pPr marL="2686141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7pPr>
            <a:lvl8pPr marL="3133832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8pPr>
            <a:lvl9pPr marL="3581522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06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553" y="1998045"/>
            <a:ext cx="3805238" cy="4762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2709" y="1998045"/>
            <a:ext cx="3805238" cy="4762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48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19" y="399611"/>
            <a:ext cx="7722394" cy="14507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6720" y="1839939"/>
            <a:ext cx="3787750" cy="901726"/>
          </a:xfrm>
        </p:spPr>
        <p:txBody>
          <a:bodyPr anchor="b"/>
          <a:lstStyle>
            <a:lvl1pPr marL="0" indent="0">
              <a:buNone/>
              <a:defRPr sz="2350" b="1"/>
            </a:lvl1pPr>
            <a:lvl2pPr marL="447690" indent="0">
              <a:buNone/>
              <a:defRPr sz="1958" b="1"/>
            </a:lvl2pPr>
            <a:lvl3pPr marL="895380" indent="0">
              <a:buNone/>
              <a:defRPr sz="1763" b="1"/>
            </a:lvl3pPr>
            <a:lvl4pPr marL="1343071" indent="0">
              <a:buNone/>
              <a:defRPr sz="1567" b="1"/>
            </a:lvl4pPr>
            <a:lvl5pPr marL="1790761" indent="0">
              <a:buNone/>
              <a:defRPr sz="1567" b="1"/>
            </a:lvl5pPr>
            <a:lvl6pPr marL="2238451" indent="0">
              <a:buNone/>
              <a:defRPr sz="1567" b="1"/>
            </a:lvl6pPr>
            <a:lvl7pPr marL="2686141" indent="0">
              <a:buNone/>
              <a:defRPr sz="1567" b="1"/>
            </a:lvl7pPr>
            <a:lvl8pPr marL="3133832" indent="0">
              <a:buNone/>
              <a:defRPr sz="1567" b="1"/>
            </a:lvl8pPr>
            <a:lvl9pPr marL="3581522" indent="0">
              <a:buNone/>
              <a:defRPr sz="15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720" y="2741665"/>
            <a:ext cx="3787750" cy="40325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2710" y="1839939"/>
            <a:ext cx="3806404" cy="901726"/>
          </a:xfrm>
        </p:spPr>
        <p:txBody>
          <a:bodyPr anchor="b"/>
          <a:lstStyle>
            <a:lvl1pPr marL="0" indent="0">
              <a:buNone/>
              <a:defRPr sz="2350" b="1"/>
            </a:lvl1pPr>
            <a:lvl2pPr marL="447690" indent="0">
              <a:buNone/>
              <a:defRPr sz="1958" b="1"/>
            </a:lvl2pPr>
            <a:lvl3pPr marL="895380" indent="0">
              <a:buNone/>
              <a:defRPr sz="1763" b="1"/>
            </a:lvl3pPr>
            <a:lvl4pPr marL="1343071" indent="0">
              <a:buNone/>
              <a:defRPr sz="1567" b="1"/>
            </a:lvl4pPr>
            <a:lvl5pPr marL="1790761" indent="0">
              <a:buNone/>
              <a:defRPr sz="1567" b="1"/>
            </a:lvl5pPr>
            <a:lvl6pPr marL="2238451" indent="0">
              <a:buNone/>
              <a:defRPr sz="1567" b="1"/>
            </a:lvl6pPr>
            <a:lvl7pPr marL="2686141" indent="0">
              <a:buNone/>
              <a:defRPr sz="1567" b="1"/>
            </a:lvl7pPr>
            <a:lvl8pPr marL="3133832" indent="0">
              <a:buNone/>
              <a:defRPr sz="1567" b="1"/>
            </a:lvl8pPr>
            <a:lvl9pPr marL="3581522" indent="0">
              <a:buNone/>
              <a:defRPr sz="15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2710" y="2741665"/>
            <a:ext cx="3806404" cy="40325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81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86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9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19" y="500380"/>
            <a:ext cx="2887737" cy="1751330"/>
          </a:xfrm>
        </p:spPr>
        <p:txBody>
          <a:bodyPr anchor="b"/>
          <a:lstStyle>
            <a:lvl1pPr>
              <a:defRPr sz="3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6404" y="1080683"/>
            <a:ext cx="4532709" cy="5333912"/>
          </a:xfrm>
        </p:spPr>
        <p:txBody>
          <a:bodyPr/>
          <a:lstStyle>
            <a:lvl1pPr>
              <a:defRPr sz="3133"/>
            </a:lvl1pPr>
            <a:lvl2pPr>
              <a:defRPr sz="2742"/>
            </a:lvl2pPr>
            <a:lvl3pPr>
              <a:defRPr sz="2350"/>
            </a:lvl3pPr>
            <a:lvl4pPr>
              <a:defRPr sz="1958"/>
            </a:lvl4pPr>
            <a:lvl5pPr>
              <a:defRPr sz="1958"/>
            </a:lvl5pPr>
            <a:lvl6pPr>
              <a:defRPr sz="1958"/>
            </a:lvl6pPr>
            <a:lvl7pPr>
              <a:defRPr sz="1958"/>
            </a:lvl7pPr>
            <a:lvl8pPr>
              <a:defRPr sz="1958"/>
            </a:lvl8pPr>
            <a:lvl9pPr>
              <a:defRPr sz="195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719" y="2251710"/>
            <a:ext cx="2887737" cy="4171571"/>
          </a:xfrm>
        </p:spPr>
        <p:txBody>
          <a:bodyPr/>
          <a:lstStyle>
            <a:lvl1pPr marL="0" indent="0">
              <a:buNone/>
              <a:defRPr sz="1567"/>
            </a:lvl1pPr>
            <a:lvl2pPr marL="447690" indent="0">
              <a:buNone/>
              <a:defRPr sz="1371"/>
            </a:lvl2pPr>
            <a:lvl3pPr marL="895380" indent="0">
              <a:buNone/>
              <a:defRPr sz="1175"/>
            </a:lvl3pPr>
            <a:lvl4pPr marL="1343071" indent="0">
              <a:buNone/>
              <a:defRPr sz="979"/>
            </a:lvl4pPr>
            <a:lvl5pPr marL="1790761" indent="0">
              <a:buNone/>
              <a:defRPr sz="979"/>
            </a:lvl5pPr>
            <a:lvl6pPr marL="2238451" indent="0">
              <a:buNone/>
              <a:defRPr sz="979"/>
            </a:lvl6pPr>
            <a:lvl7pPr marL="2686141" indent="0">
              <a:buNone/>
              <a:defRPr sz="979"/>
            </a:lvl7pPr>
            <a:lvl8pPr marL="3133832" indent="0">
              <a:buNone/>
              <a:defRPr sz="979"/>
            </a:lvl8pPr>
            <a:lvl9pPr marL="3581522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0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19" y="500380"/>
            <a:ext cx="2887737" cy="1751330"/>
          </a:xfrm>
        </p:spPr>
        <p:txBody>
          <a:bodyPr anchor="b"/>
          <a:lstStyle>
            <a:lvl1pPr>
              <a:defRPr sz="31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06404" y="1080683"/>
            <a:ext cx="4532709" cy="5333912"/>
          </a:xfrm>
        </p:spPr>
        <p:txBody>
          <a:bodyPr anchor="t"/>
          <a:lstStyle>
            <a:lvl1pPr marL="0" indent="0">
              <a:buNone/>
              <a:defRPr sz="3133"/>
            </a:lvl1pPr>
            <a:lvl2pPr marL="447690" indent="0">
              <a:buNone/>
              <a:defRPr sz="2742"/>
            </a:lvl2pPr>
            <a:lvl3pPr marL="895380" indent="0">
              <a:buNone/>
              <a:defRPr sz="2350"/>
            </a:lvl3pPr>
            <a:lvl4pPr marL="1343071" indent="0">
              <a:buNone/>
              <a:defRPr sz="1958"/>
            </a:lvl4pPr>
            <a:lvl5pPr marL="1790761" indent="0">
              <a:buNone/>
              <a:defRPr sz="1958"/>
            </a:lvl5pPr>
            <a:lvl6pPr marL="2238451" indent="0">
              <a:buNone/>
              <a:defRPr sz="1958"/>
            </a:lvl6pPr>
            <a:lvl7pPr marL="2686141" indent="0">
              <a:buNone/>
              <a:defRPr sz="1958"/>
            </a:lvl7pPr>
            <a:lvl8pPr marL="3133832" indent="0">
              <a:buNone/>
              <a:defRPr sz="1958"/>
            </a:lvl8pPr>
            <a:lvl9pPr marL="3581522" indent="0">
              <a:buNone/>
              <a:defRPr sz="195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6719" y="2251710"/>
            <a:ext cx="2887737" cy="4171571"/>
          </a:xfrm>
        </p:spPr>
        <p:txBody>
          <a:bodyPr/>
          <a:lstStyle>
            <a:lvl1pPr marL="0" indent="0">
              <a:buNone/>
              <a:defRPr sz="1567"/>
            </a:lvl1pPr>
            <a:lvl2pPr marL="447690" indent="0">
              <a:buNone/>
              <a:defRPr sz="1371"/>
            </a:lvl2pPr>
            <a:lvl3pPr marL="895380" indent="0">
              <a:buNone/>
              <a:defRPr sz="1175"/>
            </a:lvl3pPr>
            <a:lvl4pPr marL="1343071" indent="0">
              <a:buNone/>
              <a:defRPr sz="979"/>
            </a:lvl4pPr>
            <a:lvl5pPr marL="1790761" indent="0">
              <a:buNone/>
              <a:defRPr sz="979"/>
            </a:lvl5pPr>
            <a:lvl6pPr marL="2238451" indent="0">
              <a:buNone/>
              <a:defRPr sz="979"/>
            </a:lvl6pPr>
            <a:lvl7pPr marL="2686141" indent="0">
              <a:buNone/>
              <a:defRPr sz="979"/>
            </a:lvl7pPr>
            <a:lvl8pPr marL="3133832" indent="0">
              <a:buNone/>
              <a:defRPr sz="979"/>
            </a:lvl8pPr>
            <a:lvl9pPr marL="3581522" indent="0">
              <a:buNone/>
              <a:defRPr sz="97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63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5553" y="399611"/>
            <a:ext cx="7722394" cy="1450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5553" y="1998045"/>
            <a:ext cx="7722394" cy="4762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5553" y="6956674"/>
            <a:ext cx="2014538" cy="399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038A1-33E4-46DD-B22E-BE2C7D62B50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5847" y="6956674"/>
            <a:ext cx="3021806" cy="399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23409" y="6956674"/>
            <a:ext cx="2014538" cy="3996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C91C8-6F6F-4766-A5E7-65804258C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1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95380" rtl="0" eaLnBrk="1" latinLnBrk="0" hangingPunct="1">
        <a:lnSpc>
          <a:spcPct val="90000"/>
        </a:lnSpc>
        <a:spcBef>
          <a:spcPct val="0"/>
        </a:spcBef>
        <a:buNone/>
        <a:defRPr sz="430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45" indent="-223845" algn="l" defTabSz="895380" rtl="0" eaLnBrk="1" latinLnBrk="0" hangingPunct="1">
        <a:lnSpc>
          <a:spcPct val="90000"/>
        </a:lnSpc>
        <a:spcBef>
          <a:spcPts val="979"/>
        </a:spcBef>
        <a:buFont typeface="Arial" panose="020B0604020202020204" pitchFamily="34" charset="0"/>
        <a:buChar char="•"/>
        <a:defRPr sz="2742" kern="1200">
          <a:solidFill>
            <a:schemeClr val="tx1"/>
          </a:solidFill>
          <a:latin typeface="+mn-lt"/>
          <a:ea typeface="+mn-ea"/>
          <a:cs typeface="+mn-cs"/>
        </a:defRPr>
      </a:lvl1pPr>
      <a:lvl2pPr marL="671535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2350" kern="1200">
          <a:solidFill>
            <a:schemeClr val="tx1"/>
          </a:solidFill>
          <a:latin typeface="+mn-lt"/>
          <a:ea typeface="+mn-ea"/>
          <a:cs typeface="+mn-cs"/>
        </a:defRPr>
      </a:lvl2pPr>
      <a:lvl3pPr marL="111922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958" kern="1200">
          <a:solidFill>
            <a:schemeClr val="tx1"/>
          </a:solidFill>
          <a:latin typeface="+mn-lt"/>
          <a:ea typeface="+mn-ea"/>
          <a:cs typeface="+mn-cs"/>
        </a:defRPr>
      </a:lvl3pPr>
      <a:lvl4pPr marL="156691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4pPr>
      <a:lvl5pPr marL="201460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5pPr>
      <a:lvl6pPr marL="2462296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6pPr>
      <a:lvl7pPr marL="2909987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7pPr>
      <a:lvl8pPr marL="3357677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8pPr>
      <a:lvl9pPr marL="3805367" indent="-223845" algn="l" defTabSz="895380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1pPr>
      <a:lvl2pPr marL="447690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895380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3pPr>
      <a:lvl4pPr marL="134307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4pPr>
      <a:lvl5pPr marL="179076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5pPr>
      <a:lvl6pPr marL="223845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6pPr>
      <a:lvl7pPr marL="2686141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7pPr>
      <a:lvl8pPr marL="3133832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8pPr>
      <a:lvl9pPr marL="3581522" algn="l" defTabSz="895380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DF640-2E14-FFE6-D6FD-1F72BC6202D1}"/>
              </a:ext>
            </a:extLst>
          </p:cNvPr>
          <p:cNvSpPr txBox="1"/>
          <p:nvPr/>
        </p:nvSpPr>
        <p:spPr>
          <a:xfrm>
            <a:off x="673768" y="453535"/>
            <a:ext cx="34650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 Add Your Logo: </a:t>
            </a:r>
          </a:p>
          <a:p>
            <a:pPr marL="285750" indent="-285750">
              <a:buFontTx/>
              <a:buChar char="-"/>
            </a:pPr>
            <a:r>
              <a:rPr lang="en-US" dirty="0"/>
              <a:t>Click Insert</a:t>
            </a:r>
          </a:p>
          <a:p>
            <a:pPr marL="285750" indent="-285750">
              <a:buFontTx/>
              <a:buChar char="-"/>
            </a:pPr>
            <a:r>
              <a:rPr lang="en-US" dirty="0"/>
              <a:t>Pictures</a:t>
            </a:r>
          </a:p>
          <a:p>
            <a:pPr marL="285750" indent="-285750">
              <a:buFontTx/>
              <a:buChar char="-"/>
            </a:pPr>
            <a:r>
              <a:rPr lang="en-US" dirty="0"/>
              <a:t>This Device</a:t>
            </a:r>
          </a:p>
          <a:p>
            <a:pPr marL="285750" indent="-285750">
              <a:buFontTx/>
              <a:buChar char="-"/>
            </a:pPr>
            <a:r>
              <a:rPr lang="en-US" dirty="0"/>
              <a:t>Select Your Logo</a:t>
            </a:r>
          </a:p>
          <a:p>
            <a:pPr marL="285750" indent="-285750">
              <a:buFontTx/>
              <a:buChar char="-"/>
            </a:pPr>
            <a:r>
              <a:rPr lang="en-US" dirty="0"/>
              <a:t>Place Where You Wish</a:t>
            </a:r>
          </a:p>
        </p:txBody>
      </p:sp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2E3C11EB-0845-ABA1-023E-28D316A39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94" y="2419112"/>
            <a:ext cx="2380517" cy="1991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B6530B-51B4-7978-3AEF-2206847E171C}"/>
              </a:ext>
            </a:extLst>
          </p:cNvPr>
          <p:cNvSpPr txBox="1"/>
          <p:nvPr/>
        </p:nvSpPr>
        <p:spPr>
          <a:xfrm>
            <a:off x="640080" y="4677486"/>
            <a:ext cx="69975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Download The Final Image:</a:t>
            </a:r>
          </a:p>
          <a:p>
            <a:pPr marL="285750" indent="-285750">
              <a:buFontTx/>
              <a:buChar char="-"/>
            </a:pPr>
            <a:r>
              <a:rPr lang="en-US" dirty="0"/>
              <a:t>Select the image you want to download from the left side panel</a:t>
            </a:r>
          </a:p>
          <a:p>
            <a:pPr marL="285750" indent="-285750">
              <a:buFontTx/>
              <a:buChar char="-"/>
            </a:pPr>
            <a:r>
              <a:rPr lang="en-US" dirty="0"/>
              <a:t>Select File</a:t>
            </a:r>
          </a:p>
          <a:p>
            <a:pPr marL="285750" indent="-285750">
              <a:buFontTx/>
              <a:buChar char="-"/>
            </a:pPr>
            <a:r>
              <a:rPr lang="en-US" dirty="0"/>
              <a:t>Export</a:t>
            </a:r>
          </a:p>
          <a:p>
            <a:pPr marL="285750" indent="-285750">
              <a:buFontTx/>
              <a:buChar char="-"/>
            </a:pPr>
            <a:r>
              <a:rPr lang="en-US" dirty="0"/>
              <a:t>Change File Types</a:t>
            </a:r>
          </a:p>
          <a:p>
            <a:pPr marL="285750" indent="-285750">
              <a:buFontTx/>
              <a:buChar char="-"/>
            </a:pPr>
            <a:r>
              <a:rPr lang="en-US" dirty="0"/>
              <a:t>JPEG</a:t>
            </a:r>
          </a:p>
          <a:p>
            <a:pPr marL="285750" indent="-285750">
              <a:buFontTx/>
              <a:buChar char="-"/>
            </a:pPr>
            <a:r>
              <a:rPr lang="en-US" dirty="0"/>
              <a:t>Choose the designated folder</a:t>
            </a:r>
          </a:p>
          <a:p>
            <a:pPr marL="285750" indent="-285750">
              <a:buFontTx/>
              <a:buChar char="-"/>
            </a:pPr>
            <a:r>
              <a:rPr lang="en-US" dirty="0"/>
              <a:t>Save</a:t>
            </a:r>
          </a:p>
          <a:p>
            <a:pPr marL="285750" indent="-285750">
              <a:buFontTx/>
              <a:buChar char="-"/>
            </a:pPr>
            <a:r>
              <a:rPr lang="en-US" dirty="0"/>
              <a:t>Answer ‘Just this one’ when prompted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F5F1C7F6-FD35-5258-8E60-F5F7A4FA341A}"/>
              </a:ext>
            </a:extLst>
          </p:cNvPr>
          <p:cNvSpPr/>
          <p:nvPr/>
        </p:nvSpPr>
        <p:spPr>
          <a:xfrm>
            <a:off x="684931" y="3798152"/>
            <a:ext cx="2626160" cy="731520"/>
          </a:xfrm>
          <a:prstGeom prst="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71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FBF20-56CB-546E-DB0F-87B3E5C3E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" y="0"/>
            <a:ext cx="8953205" cy="75056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48666-A86E-C7C7-AD47-5B89F031A5AD}"/>
              </a:ext>
            </a:extLst>
          </p:cNvPr>
          <p:cNvSpPr txBox="1"/>
          <p:nvPr/>
        </p:nvSpPr>
        <p:spPr>
          <a:xfrm>
            <a:off x="632854" y="6072394"/>
            <a:ext cx="49776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5900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1606913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FBF20-56CB-546E-DB0F-87B3E5C3E4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8" y="0"/>
            <a:ext cx="8953203" cy="75056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48666-A86E-C7C7-AD47-5B89F031A5AD}"/>
              </a:ext>
            </a:extLst>
          </p:cNvPr>
          <p:cNvSpPr txBox="1"/>
          <p:nvPr/>
        </p:nvSpPr>
        <p:spPr>
          <a:xfrm>
            <a:off x="1745873" y="6186760"/>
            <a:ext cx="5461752" cy="1007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3448896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FBF20-56CB-546E-DB0F-87B3E5C3E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" y="0"/>
            <a:ext cx="8953205" cy="75056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48666-A86E-C7C7-AD47-5B89F031A5AD}"/>
              </a:ext>
            </a:extLst>
          </p:cNvPr>
          <p:cNvSpPr txBox="1"/>
          <p:nvPr/>
        </p:nvSpPr>
        <p:spPr>
          <a:xfrm>
            <a:off x="1987929" y="6202497"/>
            <a:ext cx="49776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374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3715468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FBF20-56CB-546E-DB0F-87B3E5C3E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" y="0"/>
            <a:ext cx="8953205" cy="75056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48666-A86E-C7C7-AD47-5B89F031A5AD}"/>
              </a:ext>
            </a:extLst>
          </p:cNvPr>
          <p:cNvSpPr txBox="1"/>
          <p:nvPr/>
        </p:nvSpPr>
        <p:spPr>
          <a:xfrm>
            <a:off x="1987929" y="6081310"/>
            <a:ext cx="49776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2567241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FBF20-56CB-546E-DB0F-87B3E5C3E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" y="0"/>
            <a:ext cx="8953205" cy="75056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48666-A86E-C7C7-AD47-5B89F031A5AD}"/>
              </a:ext>
            </a:extLst>
          </p:cNvPr>
          <p:cNvSpPr txBox="1"/>
          <p:nvPr/>
        </p:nvSpPr>
        <p:spPr>
          <a:xfrm>
            <a:off x="1987929" y="6268599"/>
            <a:ext cx="49776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503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2675951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FBF20-56CB-546E-DB0F-87B3E5C3E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" y="0"/>
            <a:ext cx="8953205" cy="75056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48666-A86E-C7C7-AD47-5B89F031A5AD}"/>
              </a:ext>
            </a:extLst>
          </p:cNvPr>
          <p:cNvSpPr txBox="1"/>
          <p:nvPr/>
        </p:nvSpPr>
        <p:spPr>
          <a:xfrm>
            <a:off x="1987929" y="5988846"/>
            <a:ext cx="4977645" cy="148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EA0A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2756789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FBF20-56CB-546E-DB0F-87B3E5C3E4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" y="0"/>
            <a:ext cx="8953205" cy="75056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48666-A86E-C7C7-AD47-5B89F031A5AD}"/>
              </a:ext>
            </a:extLst>
          </p:cNvPr>
          <p:cNvSpPr txBox="1"/>
          <p:nvPr/>
        </p:nvSpPr>
        <p:spPr>
          <a:xfrm>
            <a:off x="1511838" y="6125378"/>
            <a:ext cx="59298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000-000-0000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567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FBF20-56CB-546E-DB0F-87B3E5C3E4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" y="0"/>
            <a:ext cx="8953205" cy="75056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48666-A86E-C7C7-AD47-5B89F031A5AD}"/>
              </a:ext>
            </a:extLst>
          </p:cNvPr>
          <p:cNvSpPr txBox="1"/>
          <p:nvPr/>
        </p:nvSpPr>
        <p:spPr>
          <a:xfrm>
            <a:off x="1745876" y="6213514"/>
            <a:ext cx="546175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rgbClr val="E00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1932581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FBF20-56CB-546E-DB0F-87B3E5C3E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" y="0"/>
            <a:ext cx="8953205" cy="75056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48666-A86E-C7C7-AD47-5B89F031A5AD}"/>
              </a:ext>
            </a:extLst>
          </p:cNvPr>
          <p:cNvSpPr txBox="1"/>
          <p:nvPr/>
        </p:nvSpPr>
        <p:spPr>
          <a:xfrm>
            <a:off x="5607586" y="5673687"/>
            <a:ext cx="3345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115262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0FBF20-56CB-546E-DB0F-87B3E5C3E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" y="0"/>
            <a:ext cx="8953205" cy="75056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48666-A86E-C7C7-AD47-5B89F031A5AD}"/>
              </a:ext>
            </a:extLst>
          </p:cNvPr>
          <p:cNvSpPr txBox="1"/>
          <p:nvPr/>
        </p:nvSpPr>
        <p:spPr>
          <a:xfrm>
            <a:off x="1511838" y="6102995"/>
            <a:ext cx="5929829" cy="1597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rgbClr val="EE53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000-000-0000</a:t>
            </a:r>
          </a:p>
        </p:txBody>
      </p:sp>
    </p:spTree>
    <p:extLst>
      <p:ext uri="{BB962C8B-B14F-4D97-AF65-F5344CB8AC3E}">
        <p14:creationId xmlns:p14="http://schemas.microsoft.com/office/powerpoint/2010/main" val="2560727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1613</TotalTime>
  <Words>64</Words>
  <Application>Microsoft Office PowerPoint</Application>
  <PresentationFormat>Custom</PresentationFormat>
  <Paragraphs>25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Kayla Gonzalez</dc:creator>
  <cp:lastModifiedBy>Griffin Miller</cp:lastModifiedBy>
  <cp:revision>28</cp:revision>
  <dcterms:created xsi:type="dcterms:W3CDTF">2022-08-17T13:23:01Z</dcterms:created>
  <dcterms:modified xsi:type="dcterms:W3CDTF">2025-02-27T21:54:51Z</dcterms:modified>
</cp:coreProperties>
</file>