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1D"/>
    <a:srgbClr val="D51F3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652" autoAdjust="0"/>
  </p:normalViewPr>
  <p:slideViewPr>
    <p:cSldViewPr snapToGrid="0">
      <p:cViewPr varScale="1">
        <p:scale>
          <a:sx n="61" d="100"/>
          <a:sy n="61" d="100"/>
        </p:scale>
        <p:origin x="2790" y="78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Obtenga ayuda para encontrar un plan de seguro médico que se adapte a sus necesidades y presupuesto.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Complete el siguiente formulario para solicitar una cotización de un agente autorizado.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Elimine el estrés de encontrar un plan de seguro médico. Trabaje con un agente autorizado para comparar planes y explorar sus opciones.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Rellene el siguiente formulario para solicitar un presupuesto.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Encuentre cobertura de salud para su familia con la ayuda de un experto.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Complete el formulario a continuación para comenzar a explorar sus opciones.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El seguro de salud no tiene por qué ser complicado. Trabaje con un agente autorizado para simplificar el proceso y encontrar un plan que funcione para usted.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Rellene el siguiente formulario para solicitar un presupuesto y empezar.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Obtenga ayuda para encontrar una cobertura de salud que satisfaga tanto sus necesidades como su presupuesto.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Complete el siguiente formulario para revisar sus opciones con un agente autorizado.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626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ACA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F0DBF7-FC4D-2F96-1FAC-D9787F77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16FA01-9825-D1BF-D011-34BEA4A8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ED238-3747-5A0E-9247-1EE322856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C81DC3-EC48-CE2F-9FCC-ECE96772E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BE36-5DB5-5239-C795-6DB818DD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291</Words>
  <Application>Microsoft Office PowerPoint</Application>
  <PresentationFormat>Custom</PresentationFormat>
  <Paragraphs>18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-apple-system</vt:lpstr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Griffin Miller</cp:lastModifiedBy>
  <cp:revision>25</cp:revision>
  <dcterms:created xsi:type="dcterms:W3CDTF">2024-09-04T12:37:16Z</dcterms:created>
  <dcterms:modified xsi:type="dcterms:W3CDTF">2025-02-27T13:28:57Z</dcterms:modified>
</cp:coreProperties>
</file>