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58" r:id="rId4"/>
    <p:sldId id="262" r:id="rId5"/>
    <p:sldId id="259" r:id="rId6"/>
    <p:sldId id="263" r:id="rId7"/>
    <p:sldId id="260" r:id="rId8"/>
    <p:sldId id="261" r:id="rId9"/>
  </p:sldIdLst>
  <p:sldSz cx="10287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32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91D"/>
    <a:srgbClr val="D51F30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D0602D-8DF6-4928-B192-B99E1BA54075}" v="2" dt="2024-09-12T16:05:10.963"/>
    <p1510:client id="{D3DD297B-BB46-41A9-9707-7254E578FCBD}" v="4" dt="2024-09-12T19:55:45.7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652" autoAdjust="0"/>
  </p:normalViewPr>
  <p:slideViewPr>
    <p:cSldViewPr snapToGrid="0">
      <p:cViewPr varScale="1">
        <p:scale>
          <a:sx n="80" d="100"/>
          <a:sy n="80" d="100"/>
        </p:scale>
        <p:origin x="1290" y="90"/>
      </p:cViewPr>
      <p:guideLst>
        <p:guide orient="horz" pos="3240"/>
        <p:guide pos="32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9F17B-1098-4E74-BC9D-BC894750A70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6C4C3-D47C-4B70-90B9-C50A0B302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17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Learn the basics of Medicare and common mistakes to avoid.</a:t>
            </a:r>
          </a:p>
          <a:p>
            <a:endParaRPr lang="en-US" dirty="0"/>
          </a:p>
          <a:p>
            <a:r>
              <a:rPr lang="en-US" dirty="0"/>
              <a:t>Join us for a free educational seminar &lt;insert date and time&gt;</a:t>
            </a:r>
          </a:p>
          <a:p>
            <a:r>
              <a:rPr lang="en-US" dirty="0"/>
              <a:t>Located at &lt;insert address&gt;</a:t>
            </a:r>
          </a:p>
          <a:p>
            <a:endParaRPr lang="en-US" dirty="0"/>
          </a:p>
          <a:p>
            <a:r>
              <a:rPr lang="en-US" dirty="0"/>
              <a:t>Fill out the form below to reserve your seat. We can’t wait to see you there!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29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 you curious about Medicare and how it works? You’re in the right place!</a:t>
            </a:r>
          </a:p>
          <a:p>
            <a:endParaRPr lang="en-US" dirty="0"/>
          </a:p>
          <a:p>
            <a:r>
              <a:rPr lang="en-US" dirty="0"/>
              <a:t>You are invited to join us for a lunch and learn experience where you will learn the basics of Medicare.</a:t>
            </a:r>
          </a:p>
          <a:p>
            <a:endParaRPr lang="en-US" dirty="0"/>
          </a:p>
          <a:p>
            <a:r>
              <a:rPr lang="en-US" dirty="0"/>
              <a:t>When: &lt;insert date and time&gt;</a:t>
            </a:r>
          </a:p>
          <a:p>
            <a:r>
              <a:rPr lang="en-US" dirty="0"/>
              <a:t>Where: &lt;insert address&gt;</a:t>
            </a:r>
          </a:p>
          <a:p>
            <a:endParaRPr lang="en-US" dirty="0"/>
          </a:p>
          <a:p>
            <a:r>
              <a:rPr lang="en-US" dirty="0"/>
              <a:t>Fill out the form below to reserve your seat.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95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 you curious about Medicare and how it works? You’re in the right place!</a:t>
            </a:r>
          </a:p>
          <a:p>
            <a:endParaRPr lang="en-US" dirty="0"/>
          </a:p>
          <a:p>
            <a:r>
              <a:rPr lang="en-US" dirty="0"/>
              <a:t>You are invited to join us for a lunch and learn experience where you will learn the basics of Medicare.</a:t>
            </a:r>
          </a:p>
          <a:p>
            <a:endParaRPr lang="en-US" dirty="0"/>
          </a:p>
          <a:p>
            <a:r>
              <a:rPr lang="en-US" dirty="0"/>
              <a:t>When: &lt;insert date and time&gt;</a:t>
            </a:r>
          </a:p>
          <a:p>
            <a:r>
              <a:rPr lang="en-US" dirty="0"/>
              <a:t>Where: &lt;insert address&gt;</a:t>
            </a:r>
          </a:p>
          <a:p>
            <a:endParaRPr lang="en-US" dirty="0"/>
          </a:p>
          <a:p>
            <a:r>
              <a:rPr lang="en-US" dirty="0"/>
              <a:t>Fill out the form below to reserve your seat.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346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Want to learn the basics of Medicare and common pitfalls to avoid?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invite you to join us &lt;insert date and time&gt; for a FREE educational lunch seminar.</a:t>
            </a:r>
          </a:p>
          <a:p>
            <a:endParaRPr lang="en-US" dirty="0"/>
          </a:p>
          <a:p>
            <a:r>
              <a:rPr lang="en-US" dirty="0"/>
              <a:t>Where: &lt;insert address&gt;</a:t>
            </a:r>
          </a:p>
          <a:p>
            <a:endParaRPr lang="en-US" dirty="0"/>
          </a:p>
          <a:p>
            <a:r>
              <a:rPr lang="en-US" dirty="0"/>
              <a:t>Fill out the form below to reserve your seat. We hope to see you there!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90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Want to learn the basics of Medicare and common pitfalls to avoid?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invite you to join us &lt;insert date and time&gt; for a FREE educational lunch seminar.</a:t>
            </a:r>
          </a:p>
          <a:p>
            <a:endParaRPr lang="en-US" dirty="0"/>
          </a:p>
          <a:p>
            <a:r>
              <a:rPr lang="en-US" dirty="0"/>
              <a:t>Where: &lt;insert address&gt;</a:t>
            </a:r>
          </a:p>
          <a:p>
            <a:endParaRPr lang="en-US" dirty="0"/>
          </a:p>
          <a:p>
            <a:r>
              <a:rPr lang="en-US" dirty="0"/>
              <a:t>Fill out the form below to reserve your seat. We hope to see you there!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488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Looking to expand your knowledge of Medicare? We’re here to help.</a:t>
            </a:r>
          </a:p>
          <a:p>
            <a:endParaRPr lang="en-US" dirty="0"/>
          </a:p>
          <a:p>
            <a:r>
              <a:rPr lang="en-US" dirty="0"/>
              <a:t>You are invited to join us for an educational seminar discussing Medicare 101!</a:t>
            </a:r>
          </a:p>
          <a:p>
            <a:endParaRPr lang="en-US" dirty="0"/>
          </a:p>
          <a:p>
            <a:r>
              <a:rPr lang="en-US" dirty="0"/>
              <a:t>When: &lt;insert date and time&gt;</a:t>
            </a:r>
          </a:p>
          <a:p>
            <a:r>
              <a:rPr lang="en-US" dirty="0"/>
              <a:t>Where: &lt;insert location&gt;</a:t>
            </a:r>
          </a:p>
          <a:p>
            <a:endParaRPr lang="en-US" dirty="0"/>
          </a:p>
          <a:p>
            <a:r>
              <a:rPr lang="en-US" dirty="0"/>
              <a:t>Reserve your seat by filling out the form below.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95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 you interested in learning more about Medicare? Join us for a FREE educational seminar.</a:t>
            </a:r>
          </a:p>
          <a:p>
            <a:endParaRPr lang="en-US" dirty="0"/>
          </a:p>
          <a:p>
            <a:r>
              <a:rPr lang="en-US" dirty="0"/>
              <a:t>We will discuss Medicare basics and answer common questions.</a:t>
            </a:r>
          </a:p>
          <a:p>
            <a:endParaRPr lang="en-US" dirty="0"/>
          </a:p>
          <a:p>
            <a:r>
              <a:rPr lang="en-US" dirty="0"/>
              <a:t>When: &lt;insert date and time&gt;</a:t>
            </a:r>
          </a:p>
          <a:p>
            <a:r>
              <a:rPr lang="en-US" dirty="0"/>
              <a:t>Where: &lt;insert location&gt;</a:t>
            </a:r>
          </a:p>
          <a:p>
            <a:endParaRPr lang="en-US" dirty="0"/>
          </a:p>
          <a:p>
            <a:r>
              <a:rPr lang="en-US" dirty="0"/>
              <a:t>Fill out the form below to reserve your spot.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89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683545"/>
            <a:ext cx="874395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5403057"/>
            <a:ext cx="771525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83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44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547688"/>
            <a:ext cx="2218134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547688"/>
            <a:ext cx="6525816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140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16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2564609"/>
            <a:ext cx="8872538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6884197"/>
            <a:ext cx="8872538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82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82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75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2738438"/>
            <a:ext cx="4371975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2738438"/>
            <a:ext cx="4371975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37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547690"/>
            <a:ext cx="8872538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2521745"/>
            <a:ext cx="4351883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3757613"/>
            <a:ext cx="4351883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2521745"/>
            <a:ext cx="4373315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3757613"/>
            <a:ext cx="4373315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55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9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91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685800"/>
            <a:ext cx="3317825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1481140"/>
            <a:ext cx="5207794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3086100"/>
            <a:ext cx="3317825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83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685800"/>
            <a:ext cx="3317825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1481140"/>
            <a:ext cx="5207794" cy="7310438"/>
          </a:xfrm>
        </p:spPr>
        <p:txBody>
          <a:bodyPr anchor="t"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3086100"/>
            <a:ext cx="3317825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529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547690"/>
            <a:ext cx="8872538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2738438"/>
            <a:ext cx="8872538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9534527"/>
            <a:ext cx="231457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BC82DB-E419-4516-A0A7-571F1786E4F5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9534527"/>
            <a:ext cx="3471863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9534527"/>
            <a:ext cx="231457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2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10287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01FACF-12FD-2264-CA80-CD0B2B173DCF}"/>
              </a:ext>
            </a:extLst>
          </p:cNvPr>
          <p:cNvSpPr/>
          <p:nvPr/>
        </p:nvSpPr>
        <p:spPr>
          <a:xfrm>
            <a:off x="0" y="0"/>
            <a:ext cx="10287000" cy="10287000"/>
          </a:xfrm>
          <a:prstGeom prst="rect">
            <a:avLst/>
          </a:prstGeom>
          <a:solidFill>
            <a:srgbClr val="D51F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90A18B-39B2-DDCA-0639-78D7ACC61965}"/>
              </a:ext>
            </a:extLst>
          </p:cNvPr>
          <p:cNvSpPr/>
          <p:nvPr/>
        </p:nvSpPr>
        <p:spPr>
          <a:xfrm>
            <a:off x="0" y="7915274"/>
            <a:ext cx="9544050" cy="1557339"/>
          </a:xfrm>
          <a:prstGeom prst="rect">
            <a:avLst/>
          </a:prstGeom>
          <a:solidFill>
            <a:srgbClr val="F899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7E20F6-6F99-E5DD-BA44-E2C1B8FFF643}"/>
              </a:ext>
            </a:extLst>
          </p:cNvPr>
          <p:cNvSpPr/>
          <p:nvPr/>
        </p:nvSpPr>
        <p:spPr>
          <a:xfrm>
            <a:off x="0" y="-2614"/>
            <a:ext cx="10287000" cy="1385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[[[]]]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1F3CB1-8715-BF1E-ED1F-E54B765402ED}"/>
              </a:ext>
            </a:extLst>
          </p:cNvPr>
          <p:cNvSpPr txBox="1"/>
          <p:nvPr/>
        </p:nvSpPr>
        <p:spPr>
          <a:xfrm>
            <a:off x="554247" y="394400"/>
            <a:ext cx="6260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D51F30"/>
                </a:solidFill>
                <a:latin typeface="Montserrat" panose="00000500000000000000" pitchFamily="2" charset="0"/>
              </a:rPr>
              <a:t>Medicare 101 Ad Package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AFD1BC-5128-8878-F2F8-A558F0926FEF}"/>
              </a:ext>
            </a:extLst>
          </p:cNvPr>
          <p:cNvSpPr txBox="1"/>
          <p:nvPr/>
        </p:nvSpPr>
        <p:spPr>
          <a:xfrm>
            <a:off x="703367" y="2640930"/>
            <a:ext cx="90326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ontserrat" panose="00000500000000000000" pitchFamily="50" charset="0"/>
              </a:rPr>
              <a:t>The following ads were designed to run on Facebook as a Lead Campaign.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Montserrat" panose="00000500000000000000" pitchFamily="50" charset="0"/>
              </a:rPr>
              <a:t>We have included suggested ad copy to use in conjunction with each ad. The copy may be found in the “notes” section of the slide. 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Montserrat" panose="00000500000000000000" pitchFamily="50" charset="0"/>
              </a:rPr>
              <a:t>Export the slide of the ad you are interested in using as a jpeg.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6F4BCA-8C17-6D71-FA18-3EC69149ED24}"/>
              </a:ext>
            </a:extLst>
          </p:cNvPr>
          <p:cNvSpPr txBox="1"/>
          <p:nvPr/>
        </p:nvSpPr>
        <p:spPr>
          <a:xfrm>
            <a:off x="414338" y="8130361"/>
            <a:ext cx="89153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50" charset="0"/>
              </a:rPr>
              <a:t>Disclaimer: We cannot guarantee the success of any ad. Results may vary based on a variety of factors such as location, audience, and budget. These ads have been patterned according to our own experience and research. We recommend testing a few different ads and seeing what works best for your market. </a:t>
            </a:r>
          </a:p>
        </p:txBody>
      </p:sp>
    </p:spTree>
    <p:extLst>
      <p:ext uri="{BB962C8B-B14F-4D97-AF65-F5344CB8AC3E}">
        <p14:creationId xmlns:p14="http://schemas.microsoft.com/office/powerpoint/2010/main" val="3655647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and person wearing helmets&#10;&#10;Description automatically generated">
            <a:extLst>
              <a:ext uri="{FF2B5EF4-FFF2-40B4-BE49-F238E27FC236}">
                <a16:creationId xmlns:a16="http://schemas.microsoft.com/office/drawing/2014/main" id="{A0F0DBF7-FC4D-2F96-1FAC-D9787F77C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61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16FA01-9825-D1BF-D011-34BEA4A83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64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16FA01-9825-D1BF-D011-34BEA4A83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20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2ED238-3747-5A0E-9247-1EE322856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02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2ED238-3747-5A0E-9247-1EE322856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82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whiteboard&#10;&#10;Description automatically generated">
            <a:extLst>
              <a:ext uri="{FF2B5EF4-FFF2-40B4-BE49-F238E27FC236}">
                <a16:creationId xmlns:a16="http://schemas.microsoft.com/office/drawing/2014/main" id="{A5C81DC3-EC48-CE2F-9FCC-ECE96772E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60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women smiling&#10;&#10;Description automatically generated">
            <a:extLst>
              <a:ext uri="{FF2B5EF4-FFF2-40B4-BE49-F238E27FC236}">
                <a16:creationId xmlns:a16="http://schemas.microsoft.com/office/drawing/2014/main" id="{7AF3BE36-5DB5-5239-C795-6DB818DD7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56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</TotalTime>
  <Words>510</Words>
  <Application>Microsoft Office PowerPoint</Application>
  <PresentationFormat>Custom</PresentationFormat>
  <Paragraphs>67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Griffin Miller</dc:creator>
  <cp:lastModifiedBy>Cali Naughton</cp:lastModifiedBy>
  <cp:revision>25</cp:revision>
  <dcterms:created xsi:type="dcterms:W3CDTF">2024-09-04T12:37:16Z</dcterms:created>
  <dcterms:modified xsi:type="dcterms:W3CDTF">2024-09-19T17:05:10Z</dcterms:modified>
</cp:coreProperties>
</file>