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56" r:id="rId3"/>
    <p:sldId id="290" r:id="rId4"/>
    <p:sldId id="291" r:id="rId5"/>
  </p:sldIdLst>
  <p:sldSz cx="10267950" cy="10267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F30"/>
    <a:srgbClr val="0E7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096" y="1680427"/>
            <a:ext cx="8727758" cy="3574768"/>
          </a:xfrm>
        </p:spPr>
        <p:txBody>
          <a:bodyPr anchor="b"/>
          <a:lstStyle>
            <a:lvl1pPr algn="ctr">
              <a:defRPr sz="67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494" y="5393051"/>
            <a:ext cx="7700963" cy="2479044"/>
          </a:xfrm>
        </p:spPr>
        <p:txBody>
          <a:bodyPr/>
          <a:lstStyle>
            <a:lvl1pPr marL="0" indent="0" algn="ctr">
              <a:buNone/>
              <a:defRPr sz="2695"/>
            </a:lvl1pPr>
            <a:lvl2pPr marL="513390" indent="0" algn="ctr">
              <a:buNone/>
              <a:defRPr sz="2246"/>
            </a:lvl2pPr>
            <a:lvl3pPr marL="1026780" indent="0" algn="ctr">
              <a:buNone/>
              <a:defRPr sz="2021"/>
            </a:lvl3pPr>
            <a:lvl4pPr marL="1540170" indent="0" algn="ctr">
              <a:buNone/>
              <a:defRPr sz="1797"/>
            </a:lvl4pPr>
            <a:lvl5pPr marL="2053560" indent="0" algn="ctr">
              <a:buNone/>
              <a:defRPr sz="1797"/>
            </a:lvl5pPr>
            <a:lvl6pPr marL="2566949" indent="0" algn="ctr">
              <a:buNone/>
              <a:defRPr sz="1797"/>
            </a:lvl6pPr>
            <a:lvl7pPr marL="3080339" indent="0" algn="ctr">
              <a:buNone/>
              <a:defRPr sz="1797"/>
            </a:lvl7pPr>
            <a:lvl8pPr marL="3593729" indent="0" algn="ctr">
              <a:buNone/>
              <a:defRPr sz="1797"/>
            </a:lvl8pPr>
            <a:lvl9pPr marL="4107119" indent="0" algn="ctr">
              <a:buNone/>
              <a:defRPr sz="17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8002" y="546673"/>
            <a:ext cx="2214027" cy="870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922" y="546673"/>
            <a:ext cx="6513731" cy="8701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74" y="2559860"/>
            <a:ext cx="8856107" cy="4271181"/>
          </a:xfrm>
        </p:spPr>
        <p:txBody>
          <a:bodyPr anchor="b"/>
          <a:lstStyle>
            <a:lvl1pPr>
              <a:defRPr sz="67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574" y="6871448"/>
            <a:ext cx="8856107" cy="2246113"/>
          </a:xfrm>
        </p:spPr>
        <p:txBody>
          <a:bodyPr/>
          <a:lstStyle>
            <a:lvl1pPr marL="0" indent="0">
              <a:buNone/>
              <a:defRPr sz="2695">
                <a:solidFill>
                  <a:schemeClr val="tx1"/>
                </a:solidFill>
              </a:defRPr>
            </a:lvl1pPr>
            <a:lvl2pPr marL="513390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026780" indent="0">
              <a:buNone/>
              <a:defRPr sz="2021">
                <a:solidFill>
                  <a:schemeClr val="tx1">
                    <a:tint val="75000"/>
                  </a:schemeClr>
                </a:solidFill>
              </a:defRPr>
            </a:lvl3pPr>
            <a:lvl4pPr marL="154017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356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694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033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37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711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921" y="2733366"/>
            <a:ext cx="4363879" cy="6514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8150" y="2733366"/>
            <a:ext cx="4363879" cy="6514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546676"/>
            <a:ext cx="8856107" cy="1984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60" y="2517075"/>
            <a:ext cx="4343823" cy="1233579"/>
          </a:xfrm>
        </p:spPr>
        <p:txBody>
          <a:bodyPr anchor="b"/>
          <a:lstStyle>
            <a:lvl1pPr marL="0" indent="0">
              <a:buNone/>
              <a:defRPr sz="2695" b="1"/>
            </a:lvl1pPr>
            <a:lvl2pPr marL="513390" indent="0">
              <a:buNone/>
              <a:defRPr sz="2246" b="1"/>
            </a:lvl2pPr>
            <a:lvl3pPr marL="1026780" indent="0">
              <a:buNone/>
              <a:defRPr sz="2021" b="1"/>
            </a:lvl3pPr>
            <a:lvl4pPr marL="1540170" indent="0">
              <a:buNone/>
              <a:defRPr sz="1797" b="1"/>
            </a:lvl4pPr>
            <a:lvl5pPr marL="2053560" indent="0">
              <a:buNone/>
              <a:defRPr sz="1797" b="1"/>
            </a:lvl5pPr>
            <a:lvl6pPr marL="2566949" indent="0">
              <a:buNone/>
              <a:defRPr sz="1797" b="1"/>
            </a:lvl6pPr>
            <a:lvl7pPr marL="3080339" indent="0">
              <a:buNone/>
              <a:defRPr sz="1797" b="1"/>
            </a:lvl7pPr>
            <a:lvl8pPr marL="3593729" indent="0">
              <a:buNone/>
              <a:defRPr sz="1797" b="1"/>
            </a:lvl8pPr>
            <a:lvl9pPr marL="4107119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260" y="3750654"/>
            <a:ext cx="4343823" cy="5516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8150" y="2517075"/>
            <a:ext cx="4365216" cy="1233579"/>
          </a:xfrm>
        </p:spPr>
        <p:txBody>
          <a:bodyPr anchor="b"/>
          <a:lstStyle>
            <a:lvl1pPr marL="0" indent="0">
              <a:buNone/>
              <a:defRPr sz="2695" b="1"/>
            </a:lvl1pPr>
            <a:lvl2pPr marL="513390" indent="0">
              <a:buNone/>
              <a:defRPr sz="2246" b="1"/>
            </a:lvl2pPr>
            <a:lvl3pPr marL="1026780" indent="0">
              <a:buNone/>
              <a:defRPr sz="2021" b="1"/>
            </a:lvl3pPr>
            <a:lvl4pPr marL="1540170" indent="0">
              <a:buNone/>
              <a:defRPr sz="1797" b="1"/>
            </a:lvl4pPr>
            <a:lvl5pPr marL="2053560" indent="0">
              <a:buNone/>
              <a:defRPr sz="1797" b="1"/>
            </a:lvl5pPr>
            <a:lvl6pPr marL="2566949" indent="0">
              <a:buNone/>
              <a:defRPr sz="1797" b="1"/>
            </a:lvl6pPr>
            <a:lvl7pPr marL="3080339" indent="0">
              <a:buNone/>
              <a:defRPr sz="1797" b="1"/>
            </a:lvl7pPr>
            <a:lvl8pPr marL="3593729" indent="0">
              <a:buNone/>
              <a:defRPr sz="1797" b="1"/>
            </a:lvl8pPr>
            <a:lvl9pPr marL="4107119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8150" y="3750654"/>
            <a:ext cx="4365216" cy="5516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684530"/>
            <a:ext cx="3311681" cy="2395855"/>
          </a:xfrm>
        </p:spPr>
        <p:txBody>
          <a:bodyPr anchor="b"/>
          <a:lstStyle>
            <a:lvl1pPr>
              <a:defRPr sz="3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216" y="1478397"/>
            <a:ext cx="5198150" cy="7296900"/>
          </a:xfrm>
        </p:spPr>
        <p:txBody>
          <a:bodyPr/>
          <a:lstStyle>
            <a:lvl1pPr>
              <a:defRPr sz="3593"/>
            </a:lvl1pPr>
            <a:lvl2pPr>
              <a:defRPr sz="3144"/>
            </a:lvl2pPr>
            <a:lvl3pPr>
              <a:defRPr sz="2695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59" y="3080385"/>
            <a:ext cx="3311681" cy="5706794"/>
          </a:xfrm>
        </p:spPr>
        <p:txBody>
          <a:bodyPr/>
          <a:lstStyle>
            <a:lvl1pPr marL="0" indent="0">
              <a:buNone/>
              <a:defRPr sz="1797"/>
            </a:lvl1pPr>
            <a:lvl2pPr marL="513390" indent="0">
              <a:buNone/>
              <a:defRPr sz="1572"/>
            </a:lvl2pPr>
            <a:lvl3pPr marL="1026780" indent="0">
              <a:buNone/>
              <a:defRPr sz="1347"/>
            </a:lvl3pPr>
            <a:lvl4pPr marL="1540170" indent="0">
              <a:buNone/>
              <a:defRPr sz="1123"/>
            </a:lvl4pPr>
            <a:lvl5pPr marL="2053560" indent="0">
              <a:buNone/>
              <a:defRPr sz="1123"/>
            </a:lvl5pPr>
            <a:lvl6pPr marL="2566949" indent="0">
              <a:buNone/>
              <a:defRPr sz="1123"/>
            </a:lvl6pPr>
            <a:lvl7pPr marL="3080339" indent="0">
              <a:buNone/>
              <a:defRPr sz="1123"/>
            </a:lvl7pPr>
            <a:lvl8pPr marL="3593729" indent="0">
              <a:buNone/>
              <a:defRPr sz="1123"/>
            </a:lvl8pPr>
            <a:lvl9pPr marL="4107119" indent="0">
              <a:buNone/>
              <a:defRPr sz="11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684530"/>
            <a:ext cx="3311681" cy="2395855"/>
          </a:xfrm>
        </p:spPr>
        <p:txBody>
          <a:bodyPr anchor="b"/>
          <a:lstStyle>
            <a:lvl1pPr>
              <a:defRPr sz="3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5216" y="1478397"/>
            <a:ext cx="5198150" cy="7296900"/>
          </a:xfrm>
        </p:spPr>
        <p:txBody>
          <a:bodyPr anchor="t"/>
          <a:lstStyle>
            <a:lvl1pPr marL="0" indent="0">
              <a:buNone/>
              <a:defRPr sz="3593"/>
            </a:lvl1pPr>
            <a:lvl2pPr marL="513390" indent="0">
              <a:buNone/>
              <a:defRPr sz="3144"/>
            </a:lvl2pPr>
            <a:lvl3pPr marL="1026780" indent="0">
              <a:buNone/>
              <a:defRPr sz="2695"/>
            </a:lvl3pPr>
            <a:lvl4pPr marL="1540170" indent="0">
              <a:buNone/>
              <a:defRPr sz="2246"/>
            </a:lvl4pPr>
            <a:lvl5pPr marL="2053560" indent="0">
              <a:buNone/>
              <a:defRPr sz="2246"/>
            </a:lvl5pPr>
            <a:lvl6pPr marL="2566949" indent="0">
              <a:buNone/>
              <a:defRPr sz="2246"/>
            </a:lvl6pPr>
            <a:lvl7pPr marL="3080339" indent="0">
              <a:buNone/>
              <a:defRPr sz="2246"/>
            </a:lvl7pPr>
            <a:lvl8pPr marL="3593729" indent="0">
              <a:buNone/>
              <a:defRPr sz="2246"/>
            </a:lvl8pPr>
            <a:lvl9pPr marL="4107119" indent="0">
              <a:buNone/>
              <a:defRPr sz="22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59" y="3080385"/>
            <a:ext cx="3311681" cy="5706794"/>
          </a:xfrm>
        </p:spPr>
        <p:txBody>
          <a:bodyPr/>
          <a:lstStyle>
            <a:lvl1pPr marL="0" indent="0">
              <a:buNone/>
              <a:defRPr sz="1797"/>
            </a:lvl1pPr>
            <a:lvl2pPr marL="513390" indent="0">
              <a:buNone/>
              <a:defRPr sz="1572"/>
            </a:lvl2pPr>
            <a:lvl3pPr marL="1026780" indent="0">
              <a:buNone/>
              <a:defRPr sz="1347"/>
            </a:lvl3pPr>
            <a:lvl4pPr marL="1540170" indent="0">
              <a:buNone/>
              <a:defRPr sz="1123"/>
            </a:lvl4pPr>
            <a:lvl5pPr marL="2053560" indent="0">
              <a:buNone/>
              <a:defRPr sz="1123"/>
            </a:lvl5pPr>
            <a:lvl6pPr marL="2566949" indent="0">
              <a:buNone/>
              <a:defRPr sz="1123"/>
            </a:lvl6pPr>
            <a:lvl7pPr marL="3080339" indent="0">
              <a:buNone/>
              <a:defRPr sz="1123"/>
            </a:lvl7pPr>
            <a:lvl8pPr marL="3593729" indent="0">
              <a:buNone/>
              <a:defRPr sz="1123"/>
            </a:lvl8pPr>
            <a:lvl9pPr marL="4107119" indent="0">
              <a:buNone/>
              <a:defRPr sz="11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922" y="546676"/>
            <a:ext cx="8856107" cy="198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922" y="2733366"/>
            <a:ext cx="8856107" cy="651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921" y="9516871"/>
            <a:ext cx="2310289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6556-7E4E-48E5-B47C-B1A8DE1D17CF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259" y="9516871"/>
            <a:ext cx="3465433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1740" y="9516871"/>
            <a:ext cx="2310289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6780" rtl="0" eaLnBrk="1" latinLnBrk="0" hangingPunct="1">
        <a:lnSpc>
          <a:spcPct val="90000"/>
        </a:lnSpc>
        <a:spcBef>
          <a:spcPct val="0"/>
        </a:spcBef>
        <a:buNone/>
        <a:defRPr sz="49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95" indent="-256695" algn="l" defTabSz="1026780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7008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2pPr>
      <a:lvl3pPr marL="128347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9686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4pPr>
      <a:lvl5pPr marL="231025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5pPr>
      <a:lvl6pPr marL="282364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6pPr>
      <a:lvl7pPr marL="333703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7pPr>
      <a:lvl8pPr marL="385042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8pPr>
      <a:lvl9pPr marL="436381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1pPr>
      <a:lvl2pPr marL="51339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2pPr>
      <a:lvl3pPr marL="102678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3pPr>
      <a:lvl4pPr marL="154017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4pPr>
      <a:lvl5pPr marL="205356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5pPr>
      <a:lvl6pPr marL="256694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6pPr>
      <a:lvl7pPr marL="308033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7pPr>
      <a:lvl8pPr marL="359372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8pPr>
      <a:lvl9pPr marL="410711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1101157" y="1419777"/>
            <a:ext cx="4052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Place Where You Wish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1101157" y="4799665"/>
            <a:ext cx="8065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Answer ‘Just this one’ when prompted</a:t>
            </a:r>
          </a:p>
        </p:txBody>
      </p: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mily walking in a field&#10;&#10;Description automatically generated">
            <a:extLst>
              <a:ext uri="{FF2B5EF4-FFF2-40B4-BE49-F238E27FC236}">
                <a16:creationId xmlns:a16="http://schemas.microsoft.com/office/drawing/2014/main" id="{FFDFE968-931F-0B1C-0A6A-C238A1F4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amily with a child&#10;&#10;Description automatically generated">
            <a:extLst>
              <a:ext uri="{FF2B5EF4-FFF2-40B4-BE49-F238E27FC236}">
                <a16:creationId xmlns:a16="http://schemas.microsoft.com/office/drawing/2014/main" id="{D771F4D0-A2A4-4917-8900-1CD75399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amily lying on the grass with their hands up&#10;&#10;Description automatically generated">
            <a:extLst>
              <a:ext uri="{FF2B5EF4-FFF2-40B4-BE49-F238E27FC236}">
                <a16:creationId xmlns:a16="http://schemas.microsoft.com/office/drawing/2014/main" id="{E451AF0F-BE0F-900C-1565-2707DEB71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</TotalTime>
  <Words>54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Kayla Gonzalez</cp:lastModifiedBy>
  <cp:revision>3</cp:revision>
  <dcterms:created xsi:type="dcterms:W3CDTF">2023-09-26T15:06:34Z</dcterms:created>
  <dcterms:modified xsi:type="dcterms:W3CDTF">2024-09-05T20:03:23Z</dcterms:modified>
</cp:coreProperties>
</file>