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9" r:id="rId2"/>
    <p:sldId id="295" r:id="rId3"/>
    <p:sldId id="297" r:id="rId4"/>
    <p:sldId id="296" r:id="rId5"/>
    <p:sldId id="298" r:id="rId6"/>
    <p:sldId id="299" r:id="rId7"/>
    <p:sldId id="300" r:id="rId8"/>
    <p:sldId id="301" r:id="rId9"/>
    <p:sldId id="302" r:id="rId10"/>
    <p:sldId id="303" r:id="rId11"/>
    <p:sldId id="304" r:id="rId12"/>
  </p:sldIdLst>
  <p:sldSz cx="8953500" cy="7505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00FE"/>
    <a:srgbClr val="EE5304"/>
    <a:srgbClr val="E00242"/>
    <a:srgbClr val="EA0AA6"/>
    <a:srgbClr val="05036D"/>
    <a:srgbClr val="0374B7"/>
    <a:srgbClr val="53608A"/>
    <a:srgbClr val="FCB040"/>
    <a:srgbClr val="0F74BC"/>
    <a:srgbClr val="EB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602" autoAdjust="0"/>
  </p:normalViewPr>
  <p:slideViewPr>
    <p:cSldViewPr snapToGrid="0">
      <p:cViewPr varScale="1">
        <p:scale>
          <a:sx n="87" d="100"/>
          <a:sy n="87" d="100"/>
        </p:scale>
        <p:origin x="15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B3735-BF08-4C42-90A9-97D2D36474A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9088" y="1143000"/>
            <a:ext cx="3679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A3E5A-9219-4033-9976-BABC191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228364"/>
            <a:ext cx="7610475" cy="2613096"/>
          </a:xfrm>
        </p:spPr>
        <p:txBody>
          <a:bodyPr anchor="b"/>
          <a:lstStyle>
            <a:lvl1pPr algn="ctr"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9188" y="3942230"/>
            <a:ext cx="6715125" cy="1812140"/>
          </a:xfrm>
        </p:spPr>
        <p:txBody>
          <a:bodyPr/>
          <a:lstStyle>
            <a:lvl1pPr marL="0" indent="0" algn="ctr">
              <a:buNone/>
              <a:defRPr sz="2350"/>
            </a:lvl1pPr>
            <a:lvl2pPr marL="447690" indent="0" algn="ctr">
              <a:buNone/>
              <a:defRPr sz="1958"/>
            </a:lvl2pPr>
            <a:lvl3pPr marL="895380" indent="0" algn="ctr">
              <a:buNone/>
              <a:defRPr sz="1763"/>
            </a:lvl3pPr>
            <a:lvl4pPr marL="1343071" indent="0" algn="ctr">
              <a:buNone/>
              <a:defRPr sz="1567"/>
            </a:lvl4pPr>
            <a:lvl5pPr marL="1790761" indent="0" algn="ctr">
              <a:buNone/>
              <a:defRPr sz="1567"/>
            </a:lvl5pPr>
            <a:lvl6pPr marL="2238451" indent="0" algn="ctr">
              <a:buNone/>
              <a:defRPr sz="1567"/>
            </a:lvl6pPr>
            <a:lvl7pPr marL="2686141" indent="0" algn="ctr">
              <a:buNone/>
              <a:defRPr sz="1567"/>
            </a:lvl7pPr>
            <a:lvl8pPr marL="3133832" indent="0" algn="ctr">
              <a:buNone/>
              <a:defRPr sz="1567"/>
            </a:lvl8pPr>
            <a:lvl9pPr marL="3581522" indent="0" algn="ctr">
              <a:buNone/>
              <a:defRPr sz="15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3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7349" y="399609"/>
            <a:ext cx="1930598" cy="6360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553" y="399609"/>
            <a:ext cx="5679877" cy="6360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2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0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890" y="1871215"/>
            <a:ext cx="7722394" cy="3122162"/>
          </a:xfrm>
        </p:spPr>
        <p:txBody>
          <a:bodyPr anchor="b"/>
          <a:lstStyle>
            <a:lvl1pPr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90" y="5022914"/>
            <a:ext cx="7722394" cy="1641871"/>
          </a:xfrm>
        </p:spPr>
        <p:txBody>
          <a:bodyPr/>
          <a:lstStyle>
            <a:lvl1pPr marL="0" indent="0">
              <a:buNone/>
              <a:defRPr sz="2350">
                <a:solidFill>
                  <a:schemeClr val="tx1"/>
                </a:solidFill>
              </a:defRPr>
            </a:lvl1pPr>
            <a:lvl2pPr marL="44769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89538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34307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4pPr>
            <a:lvl5pPr marL="179076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5pPr>
            <a:lvl6pPr marL="223845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6pPr>
            <a:lvl7pPr marL="268614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7pPr>
            <a:lvl8pPr marL="313383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8pPr>
            <a:lvl9pPr marL="358152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553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709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399611"/>
            <a:ext cx="7722394" cy="14507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720" y="1839939"/>
            <a:ext cx="3787750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20" y="2741665"/>
            <a:ext cx="3787750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2710" y="1839939"/>
            <a:ext cx="3806404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2710" y="2741665"/>
            <a:ext cx="3806404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8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8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9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6404" y="1080683"/>
            <a:ext cx="4532709" cy="5333912"/>
          </a:xfrm>
        </p:spPr>
        <p:txBody>
          <a:bodyPr/>
          <a:lstStyle>
            <a:lvl1pPr>
              <a:defRPr sz="3133"/>
            </a:lvl1pPr>
            <a:lvl2pPr>
              <a:defRPr sz="2742"/>
            </a:lvl2pPr>
            <a:lvl3pPr>
              <a:defRPr sz="2350"/>
            </a:lvl3pPr>
            <a:lvl4pPr>
              <a:defRPr sz="1958"/>
            </a:lvl4pPr>
            <a:lvl5pPr>
              <a:defRPr sz="1958"/>
            </a:lvl5pPr>
            <a:lvl6pPr>
              <a:defRPr sz="1958"/>
            </a:lvl6pPr>
            <a:lvl7pPr>
              <a:defRPr sz="1958"/>
            </a:lvl7pPr>
            <a:lvl8pPr>
              <a:defRPr sz="1958"/>
            </a:lvl8pPr>
            <a:lvl9pPr>
              <a:defRPr sz="19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0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6404" y="1080683"/>
            <a:ext cx="4532709" cy="5333912"/>
          </a:xfrm>
        </p:spPr>
        <p:txBody>
          <a:bodyPr anchor="t"/>
          <a:lstStyle>
            <a:lvl1pPr marL="0" indent="0">
              <a:buNone/>
              <a:defRPr sz="3133"/>
            </a:lvl1pPr>
            <a:lvl2pPr marL="447690" indent="0">
              <a:buNone/>
              <a:defRPr sz="2742"/>
            </a:lvl2pPr>
            <a:lvl3pPr marL="895380" indent="0">
              <a:buNone/>
              <a:defRPr sz="2350"/>
            </a:lvl3pPr>
            <a:lvl4pPr marL="1343071" indent="0">
              <a:buNone/>
              <a:defRPr sz="1958"/>
            </a:lvl4pPr>
            <a:lvl5pPr marL="1790761" indent="0">
              <a:buNone/>
              <a:defRPr sz="1958"/>
            </a:lvl5pPr>
            <a:lvl6pPr marL="2238451" indent="0">
              <a:buNone/>
              <a:defRPr sz="1958"/>
            </a:lvl6pPr>
            <a:lvl7pPr marL="2686141" indent="0">
              <a:buNone/>
              <a:defRPr sz="1958"/>
            </a:lvl7pPr>
            <a:lvl8pPr marL="3133832" indent="0">
              <a:buNone/>
              <a:defRPr sz="1958"/>
            </a:lvl8pPr>
            <a:lvl9pPr marL="3581522" indent="0">
              <a:buNone/>
              <a:defRPr sz="195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6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5553" y="399611"/>
            <a:ext cx="7722394" cy="145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553" y="1998045"/>
            <a:ext cx="7722394" cy="4762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553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038A1-33E4-46DD-B22E-BE2C7D62B5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5847" y="6956674"/>
            <a:ext cx="3021806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3409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5380" rtl="0" eaLnBrk="1" latinLnBrk="0" hangingPunct="1">
        <a:lnSpc>
          <a:spcPct val="90000"/>
        </a:lnSpc>
        <a:spcBef>
          <a:spcPct val="0"/>
        </a:spcBef>
        <a:buNone/>
        <a:defRPr sz="4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45" indent="-223845" algn="l" defTabSz="895380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sz="2742" kern="1200">
          <a:solidFill>
            <a:schemeClr val="tx1"/>
          </a:solidFill>
          <a:latin typeface="+mn-lt"/>
          <a:ea typeface="+mn-ea"/>
          <a:cs typeface="+mn-cs"/>
        </a:defRPr>
      </a:lvl1pPr>
      <a:lvl2pPr marL="671535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2pPr>
      <a:lvl3pPr marL="111922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56691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201460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46229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90998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35767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80536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69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38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307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076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845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614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383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152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DF640-2E14-FFE6-D6FD-1F72BC6202D1}"/>
              </a:ext>
            </a:extLst>
          </p:cNvPr>
          <p:cNvSpPr txBox="1"/>
          <p:nvPr/>
        </p:nvSpPr>
        <p:spPr>
          <a:xfrm>
            <a:off x="673768" y="453535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Add Your Logo: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Insert</a:t>
            </a:r>
          </a:p>
          <a:p>
            <a:pPr marL="285750" indent="-285750">
              <a:buFontTx/>
              <a:buChar char="-"/>
            </a:pPr>
            <a:r>
              <a:rPr lang="en-US" dirty="0"/>
              <a:t>Pictures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Device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Your Logo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Place Where You Wish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57453-C8A0-7C19-31FD-8E69791B2580}"/>
              </a:ext>
            </a:extLst>
          </p:cNvPr>
          <p:cNvSpPr txBox="1"/>
          <p:nvPr/>
        </p:nvSpPr>
        <p:spPr>
          <a:xfrm>
            <a:off x="3524851" y="453535"/>
            <a:ext cx="4754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Customizing The Image:</a:t>
            </a:r>
          </a:p>
          <a:p>
            <a:r>
              <a:rPr lang="en-US" dirty="0"/>
              <a:t>All phone numbers are customizable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on the zeroes and start typing</a:t>
            </a:r>
          </a:p>
          <a:p>
            <a:r>
              <a:rPr lang="en-US" dirty="0">
                <a:highlight>
                  <a:srgbClr val="FFFF00"/>
                </a:highlight>
              </a:rPr>
              <a:t>* If you do not want the call to action, you can delete the background box and the text. </a:t>
            </a: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2E3C11EB-0845-ABA1-023E-28D316A3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4" y="2419112"/>
            <a:ext cx="2380517" cy="1991443"/>
          </a:xfrm>
          <a:prstGeom prst="rect">
            <a:avLst/>
          </a:prstGeom>
        </p:spPr>
      </p:pic>
      <p:pic>
        <p:nvPicPr>
          <p:cNvPr id="7" name="Picture 6" descr="A person reading a book to a baby&#10;&#10;Description automatically generated">
            <a:extLst>
              <a:ext uri="{FF2B5EF4-FFF2-40B4-BE49-F238E27FC236}">
                <a16:creationId xmlns:a16="http://schemas.microsoft.com/office/drawing/2014/main" id="{55D5ADBC-3061-BBA0-CCB1-B0A6B0B88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63" y="2433032"/>
            <a:ext cx="2414303" cy="201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6530B-51B4-7978-3AEF-2206847E171C}"/>
              </a:ext>
            </a:extLst>
          </p:cNvPr>
          <p:cNvSpPr txBox="1"/>
          <p:nvPr/>
        </p:nvSpPr>
        <p:spPr>
          <a:xfrm>
            <a:off x="640080" y="4677486"/>
            <a:ext cx="6997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Download The Final Image: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the image you want to download from the left side panel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File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Export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 File Types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JPEG</a:t>
            </a:r>
          </a:p>
          <a:p>
            <a:pPr marL="285750" indent="-285750">
              <a:buFontTx/>
              <a:buChar char="-"/>
            </a:pPr>
            <a:r>
              <a:rPr lang="en-US" dirty="0"/>
              <a:t>Choose the designated folder</a:t>
            </a:r>
          </a:p>
          <a:p>
            <a:pPr marL="285750" indent="-285750">
              <a:buFontTx/>
              <a:buChar char="-"/>
            </a:pPr>
            <a:r>
              <a:rPr lang="en-US" dirty="0"/>
              <a:t>Save</a:t>
            </a:r>
          </a:p>
          <a:p>
            <a:pPr marL="285750" indent="-285750">
              <a:buFontTx/>
              <a:buChar char="-"/>
            </a:pPr>
            <a:r>
              <a:rPr lang="en-US" dirty="0"/>
              <a:t>Answer ‘Just this one’ when prompted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5F1C7F6-FD35-5258-8E60-F5F7A4FA341A}"/>
              </a:ext>
            </a:extLst>
          </p:cNvPr>
          <p:cNvSpPr/>
          <p:nvPr/>
        </p:nvSpPr>
        <p:spPr>
          <a:xfrm>
            <a:off x="684931" y="3798152"/>
            <a:ext cx="2626160" cy="73152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31FC5F-F0DC-47DB-22A0-987EAF09EDB2}"/>
              </a:ext>
            </a:extLst>
          </p:cNvPr>
          <p:cNvCxnSpPr/>
          <p:nvPr/>
        </p:nvCxnSpPr>
        <p:spPr>
          <a:xfrm>
            <a:off x="3524851" y="3474720"/>
            <a:ext cx="95189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87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6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632854" y="6072394"/>
            <a:ext cx="4977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5900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606913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" y="0"/>
            <a:ext cx="8953205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745873" y="6186760"/>
            <a:ext cx="5461752" cy="1007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44889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6" cy="7505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987929" y="6202497"/>
            <a:ext cx="4977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374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71546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6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987929" y="6081310"/>
            <a:ext cx="4977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56724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6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987929" y="6268599"/>
            <a:ext cx="4977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50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67595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6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987929" y="5988846"/>
            <a:ext cx="4977645" cy="148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EA0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75678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" y="0"/>
            <a:ext cx="8953206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511838" y="6125378"/>
            <a:ext cx="5929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6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" y="0"/>
            <a:ext cx="8953206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745876" y="6213514"/>
            <a:ext cx="54617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00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93258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6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5607586" y="5673687"/>
            <a:ext cx="334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1526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6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511838" y="6102995"/>
            <a:ext cx="5929829" cy="1597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E5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560727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1588</TotalTime>
  <Words>101</Words>
  <Application>Microsoft Office PowerPoint</Application>
  <PresentationFormat>Custom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Gonzalez</dc:creator>
  <cp:lastModifiedBy>Griffin Miller</cp:lastModifiedBy>
  <cp:revision>24</cp:revision>
  <dcterms:created xsi:type="dcterms:W3CDTF">2022-08-17T13:23:01Z</dcterms:created>
  <dcterms:modified xsi:type="dcterms:W3CDTF">2024-09-16T19:31:09Z</dcterms:modified>
</cp:coreProperties>
</file>