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0287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32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91D"/>
    <a:srgbClr val="D51F30"/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652" autoAdjust="0"/>
  </p:normalViewPr>
  <p:slideViewPr>
    <p:cSldViewPr snapToGrid="0">
      <p:cViewPr varScale="1">
        <p:scale>
          <a:sx n="80" d="100"/>
          <a:sy n="80" d="100"/>
        </p:scale>
        <p:origin x="1290" y="90"/>
      </p:cViewPr>
      <p:guideLst>
        <p:guide orient="horz" pos="3240"/>
        <p:guide pos="32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iffin Miller" userId="1fce6dde-ceaa-4c5f-84f9-2078e0fb8e3d" providerId="ADAL" clId="{FA1BA46E-21B2-4D50-BECD-432D1AA4E227}"/>
    <pc:docChg chg="modSld">
      <pc:chgData name="Griffin Miller" userId="1fce6dde-ceaa-4c5f-84f9-2078e0fb8e3d" providerId="ADAL" clId="{FA1BA46E-21B2-4D50-BECD-432D1AA4E227}" dt="2024-09-12T16:04:21.917" v="13" actId="14826"/>
      <pc:docMkLst>
        <pc:docMk/>
      </pc:docMkLst>
      <pc:sldChg chg="modSp mod">
        <pc:chgData name="Griffin Miller" userId="1fce6dde-ceaa-4c5f-84f9-2078e0fb8e3d" providerId="ADAL" clId="{FA1BA46E-21B2-4D50-BECD-432D1AA4E227}" dt="2024-09-12T16:03:24.919" v="3" actId="20577"/>
        <pc:sldMkLst>
          <pc:docMk/>
          <pc:sldMk cId="3655647967" sldId="256"/>
        </pc:sldMkLst>
        <pc:spChg chg="mod">
          <ac:chgData name="Griffin Miller" userId="1fce6dde-ceaa-4c5f-84f9-2078e0fb8e3d" providerId="ADAL" clId="{FA1BA46E-21B2-4D50-BECD-432D1AA4E227}" dt="2024-09-12T16:03:24.919" v="3" actId="20577"/>
          <ac:spMkLst>
            <pc:docMk/>
            <pc:sldMk cId="3655647967" sldId="256"/>
            <ac:spMk id="4" creationId="{2A1F3CB1-8715-BF1E-ED1F-E54B765402ED}"/>
          </ac:spMkLst>
        </pc:spChg>
      </pc:sldChg>
      <pc:sldChg chg="modSp modNotesTx">
        <pc:chgData name="Griffin Miller" userId="1fce6dde-ceaa-4c5f-84f9-2078e0fb8e3d" providerId="ADAL" clId="{FA1BA46E-21B2-4D50-BECD-432D1AA4E227}" dt="2024-09-12T16:04:21.917" v="13" actId="14826"/>
        <pc:sldMkLst>
          <pc:docMk/>
          <pc:sldMk cId="3636561797" sldId="257"/>
        </pc:sldMkLst>
        <pc:picChg chg="mod">
          <ac:chgData name="Griffin Miller" userId="1fce6dde-ceaa-4c5f-84f9-2078e0fb8e3d" providerId="ADAL" clId="{FA1BA46E-21B2-4D50-BECD-432D1AA4E227}" dt="2024-09-12T16:04:21.917" v="13" actId="14826"/>
          <ac:picMkLst>
            <pc:docMk/>
            <pc:sldMk cId="3636561797" sldId="257"/>
            <ac:picMk id="7" creationId="{A0F0DBF7-FC4D-2F96-1FAC-D9787F77C554}"/>
          </ac:picMkLst>
        </pc:picChg>
      </pc:sldChg>
      <pc:sldChg chg="modSp modNotesTx">
        <pc:chgData name="Griffin Miller" userId="1fce6dde-ceaa-4c5f-84f9-2078e0fb8e3d" providerId="ADAL" clId="{FA1BA46E-21B2-4D50-BECD-432D1AA4E227}" dt="2024-09-12T16:04:13.123" v="11" actId="20577"/>
        <pc:sldMkLst>
          <pc:docMk/>
          <pc:sldMk cId="1207164670" sldId="258"/>
        </pc:sldMkLst>
        <pc:picChg chg="mod">
          <ac:chgData name="Griffin Miller" userId="1fce6dde-ceaa-4c5f-84f9-2078e0fb8e3d" providerId="ADAL" clId="{FA1BA46E-21B2-4D50-BECD-432D1AA4E227}" dt="2024-09-12T16:04:10.840" v="10" actId="14826"/>
          <ac:picMkLst>
            <pc:docMk/>
            <pc:sldMk cId="1207164670" sldId="258"/>
            <ac:picMk id="7" creationId="{6916FA01-9825-D1BF-D011-34BEA4A83766}"/>
          </ac:picMkLst>
        </pc:picChg>
      </pc:sldChg>
      <pc:sldChg chg="modSp modNotesTx">
        <pc:chgData name="Griffin Miller" userId="1fce6dde-ceaa-4c5f-84f9-2078e0fb8e3d" providerId="ADAL" clId="{FA1BA46E-21B2-4D50-BECD-432D1AA4E227}" dt="2024-09-12T16:04:04.602" v="9" actId="20577"/>
        <pc:sldMkLst>
          <pc:docMk/>
          <pc:sldMk cId="1535002245" sldId="259"/>
        </pc:sldMkLst>
        <pc:picChg chg="mod">
          <ac:chgData name="Griffin Miller" userId="1fce6dde-ceaa-4c5f-84f9-2078e0fb8e3d" providerId="ADAL" clId="{FA1BA46E-21B2-4D50-BECD-432D1AA4E227}" dt="2024-09-12T16:04:03.628" v="8" actId="14826"/>
          <ac:picMkLst>
            <pc:docMk/>
            <pc:sldMk cId="1535002245" sldId="259"/>
            <ac:picMk id="5" creationId="{7A2ED238-3747-5A0E-9247-1EE322856009}"/>
          </ac:picMkLst>
        </pc:picChg>
      </pc:sldChg>
      <pc:sldChg chg="modSp modNotesTx">
        <pc:chgData name="Griffin Miller" userId="1fce6dde-ceaa-4c5f-84f9-2078e0fb8e3d" providerId="ADAL" clId="{FA1BA46E-21B2-4D50-BECD-432D1AA4E227}" dt="2024-09-12T16:03:54.298" v="7" actId="20577"/>
        <pc:sldMkLst>
          <pc:docMk/>
          <pc:sldMk cId="1097860884" sldId="260"/>
        </pc:sldMkLst>
        <pc:picChg chg="mod">
          <ac:chgData name="Griffin Miller" userId="1fce6dde-ceaa-4c5f-84f9-2078e0fb8e3d" providerId="ADAL" clId="{FA1BA46E-21B2-4D50-BECD-432D1AA4E227}" dt="2024-09-12T16:03:53.098" v="6" actId="14826"/>
          <ac:picMkLst>
            <pc:docMk/>
            <pc:sldMk cId="1097860884" sldId="260"/>
            <ac:picMk id="5" creationId="{A5C81DC3-EC48-CE2F-9FCC-ECE96772E2E1}"/>
          </ac:picMkLst>
        </pc:picChg>
      </pc:sldChg>
      <pc:sldChg chg="modSp modNotesTx">
        <pc:chgData name="Griffin Miller" userId="1fce6dde-ceaa-4c5f-84f9-2078e0fb8e3d" providerId="ADAL" clId="{FA1BA46E-21B2-4D50-BECD-432D1AA4E227}" dt="2024-09-12T16:03:46.412" v="5" actId="20577"/>
        <pc:sldMkLst>
          <pc:docMk/>
          <pc:sldMk cId="2721056179" sldId="261"/>
        </pc:sldMkLst>
        <pc:picChg chg="mod">
          <ac:chgData name="Griffin Miller" userId="1fce6dde-ceaa-4c5f-84f9-2078e0fb8e3d" providerId="ADAL" clId="{FA1BA46E-21B2-4D50-BECD-432D1AA4E227}" dt="2024-09-12T16:03:43.820" v="4" actId="14826"/>
          <ac:picMkLst>
            <pc:docMk/>
            <pc:sldMk cId="2721056179" sldId="261"/>
            <ac:picMk id="5" creationId="{7AF3BE36-5DB5-5239-C795-6DB818DD78F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9F17B-1098-4E74-BC9D-BC894750A704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56C4C3-D47C-4B70-90B9-C50A0B302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217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 help finding a health insurance plan that fits your needs and budget.</a:t>
            </a:r>
          </a:p>
          <a:p>
            <a:r>
              <a:rPr lang="en-US" dirty="0"/>
              <a:t>Fill out the form below to request a quote from a licensed agent.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C4C3-D47C-4B70-90B9-C50A0B3028D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529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the stress out of finding a health insurance plan. Work with a licensed agent to compare plans and explore your options.</a:t>
            </a:r>
          </a:p>
          <a:p>
            <a:endParaRPr lang="en-US" dirty="0"/>
          </a:p>
          <a:p>
            <a:r>
              <a:rPr lang="en-US" dirty="0"/>
              <a:t>Fill out the form below to request a quote.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C4C3-D47C-4B70-90B9-C50A0B3028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95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 health coverage for your family with help from an expert. </a:t>
            </a:r>
          </a:p>
          <a:p>
            <a:r>
              <a:rPr lang="en-US" dirty="0"/>
              <a:t>Fill out the form below to get started exploring your options.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C4C3-D47C-4B70-90B9-C50A0B3028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90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Health insurance doesn’t have to be complicated. Work with a licensed agent to simplify the process and find a plan that works for you.</a:t>
            </a:r>
          </a:p>
          <a:p>
            <a:r>
              <a:rPr lang="en-US" dirty="0"/>
              <a:t>Fill out the form below to request a quote and get started.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C4C3-D47C-4B70-90B9-C50A0B3028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95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 help finding health coverage that meets both your needs and your budget.</a:t>
            </a:r>
          </a:p>
          <a:p>
            <a:r>
              <a:rPr lang="en-US" dirty="0"/>
              <a:t>Fill out the form below to review your options with a licensed agent.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C4C3-D47C-4B70-90B9-C50A0B3028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89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683545"/>
            <a:ext cx="874395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5403057"/>
            <a:ext cx="771525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83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44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547688"/>
            <a:ext cx="2218134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547688"/>
            <a:ext cx="6525816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140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316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2564609"/>
            <a:ext cx="8872538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6884197"/>
            <a:ext cx="8872538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82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82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75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2738438"/>
            <a:ext cx="4371975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2738438"/>
            <a:ext cx="4371975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37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547690"/>
            <a:ext cx="8872538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2521745"/>
            <a:ext cx="4351883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3757613"/>
            <a:ext cx="4351883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2521745"/>
            <a:ext cx="4373315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3757613"/>
            <a:ext cx="4373315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55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9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391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685800"/>
            <a:ext cx="3317825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1481140"/>
            <a:ext cx="5207794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3086100"/>
            <a:ext cx="3317825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83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685800"/>
            <a:ext cx="3317825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1481140"/>
            <a:ext cx="5207794" cy="7310438"/>
          </a:xfrm>
        </p:spPr>
        <p:txBody>
          <a:bodyPr anchor="t"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3086100"/>
            <a:ext cx="3317825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529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547690"/>
            <a:ext cx="8872538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2738438"/>
            <a:ext cx="8872538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9534527"/>
            <a:ext cx="231457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BC82DB-E419-4516-A0A7-571F1786E4F5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9534527"/>
            <a:ext cx="3471863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9534527"/>
            <a:ext cx="231457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32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28700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10287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01FACF-12FD-2264-CA80-CD0B2B173DCF}"/>
              </a:ext>
            </a:extLst>
          </p:cNvPr>
          <p:cNvSpPr/>
          <p:nvPr/>
        </p:nvSpPr>
        <p:spPr>
          <a:xfrm>
            <a:off x="0" y="0"/>
            <a:ext cx="10287000" cy="10287000"/>
          </a:xfrm>
          <a:prstGeom prst="rect">
            <a:avLst/>
          </a:prstGeom>
          <a:solidFill>
            <a:srgbClr val="D51F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90A18B-39B2-DDCA-0639-78D7ACC61965}"/>
              </a:ext>
            </a:extLst>
          </p:cNvPr>
          <p:cNvSpPr/>
          <p:nvPr/>
        </p:nvSpPr>
        <p:spPr>
          <a:xfrm>
            <a:off x="0" y="7915274"/>
            <a:ext cx="9544050" cy="1557339"/>
          </a:xfrm>
          <a:prstGeom prst="rect">
            <a:avLst/>
          </a:prstGeom>
          <a:solidFill>
            <a:srgbClr val="F899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7E20F6-6F99-E5DD-BA44-E2C1B8FFF643}"/>
              </a:ext>
            </a:extLst>
          </p:cNvPr>
          <p:cNvSpPr/>
          <p:nvPr/>
        </p:nvSpPr>
        <p:spPr>
          <a:xfrm>
            <a:off x="0" y="-2614"/>
            <a:ext cx="10287000" cy="1385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[[[]]]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1F3CB1-8715-BF1E-ED1F-E54B765402ED}"/>
              </a:ext>
            </a:extLst>
          </p:cNvPr>
          <p:cNvSpPr txBox="1"/>
          <p:nvPr/>
        </p:nvSpPr>
        <p:spPr>
          <a:xfrm>
            <a:off x="554247" y="394400"/>
            <a:ext cx="6260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D51F30"/>
                </a:solidFill>
                <a:latin typeface="Montserrat" panose="00000500000000000000" pitchFamily="2" charset="0"/>
              </a:rPr>
              <a:t>ACA Ad Package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AFD1BC-5128-8878-F2F8-A558F0926FEF}"/>
              </a:ext>
            </a:extLst>
          </p:cNvPr>
          <p:cNvSpPr txBox="1"/>
          <p:nvPr/>
        </p:nvSpPr>
        <p:spPr>
          <a:xfrm>
            <a:off x="703367" y="2640930"/>
            <a:ext cx="90326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ontserrat" panose="00000500000000000000" pitchFamily="50" charset="0"/>
              </a:rPr>
              <a:t>The following ads were designed to run on Facebook as a Lead Campaign.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Montserrat" panose="00000500000000000000" pitchFamily="50" charset="0"/>
              </a:rPr>
              <a:t>We have included suggested ad copy to use in conjunction with each ad. The copy may be found in the “notes” section of the slide. 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Montserrat" panose="00000500000000000000" pitchFamily="50" charset="0"/>
              </a:rPr>
              <a:t>Export the slide of the ad you are interested in using as a jpeg.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6F4BCA-8C17-6D71-FA18-3EC69149ED24}"/>
              </a:ext>
            </a:extLst>
          </p:cNvPr>
          <p:cNvSpPr txBox="1"/>
          <p:nvPr/>
        </p:nvSpPr>
        <p:spPr>
          <a:xfrm>
            <a:off x="414338" y="8130361"/>
            <a:ext cx="89153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50" charset="0"/>
              </a:rPr>
              <a:t>Disclaimer: We cannot guarantee the success of any ad. Results may vary based on a variety of factors such as location, audience, and budget. These ads have been patterned according to our own experience and research. We recommend testing a few different ads and seeing what works best for your market. </a:t>
            </a:r>
          </a:p>
        </p:txBody>
      </p:sp>
    </p:spTree>
    <p:extLst>
      <p:ext uri="{BB962C8B-B14F-4D97-AF65-F5344CB8AC3E}">
        <p14:creationId xmlns:p14="http://schemas.microsoft.com/office/powerpoint/2010/main" val="3655647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F0DBF7-FC4D-2F96-1FAC-D9787F77C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61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16FA01-9825-D1BF-D011-34BEA4A83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64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2ED238-3747-5A0E-9247-1EE322856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02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C81DC3-EC48-CE2F-9FCC-ECE96772E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60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F3BE36-5DB5-5239-C795-6DB818DD7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56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</TotalTime>
  <Words>278</Words>
  <Application>Microsoft Office PowerPoint</Application>
  <PresentationFormat>Custom</PresentationFormat>
  <Paragraphs>24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Aptos Display</vt:lpstr>
      <vt:lpstr>Arial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Griffin Miller</dc:creator>
  <cp:lastModifiedBy>Cali Naughton</cp:lastModifiedBy>
  <cp:revision>22</cp:revision>
  <dcterms:created xsi:type="dcterms:W3CDTF">2024-09-04T12:37:16Z</dcterms:created>
  <dcterms:modified xsi:type="dcterms:W3CDTF">2024-09-19T16:29:20Z</dcterms:modified>
</cp:coreProperties>
</file>