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89" r:id="rId2"/>
    <p:sldId id="295" r:id="rId3"/>
    <p:sldId id="296" r:id="rId4"/>
    <p:sldId id="266" r:id="rId5"/>
    <p:sldId id="290" r:id="rId6"/>
    <p:sldId id="271" r:id="rId7"/>
    <p:sldId id="273" r:id="rId8"/>
    <p:sldId id="268" r:id="rId9"/>
    <p:sldId id="276" r:id="rId10"/>
    <p:sldId id="291" r:id="rId11"/>
    <p:sldId id="292" r:id="rId12"/>
    <p:sldId id="293" r:id="rId13"/>
    <p:sldId id="294" r:id="rId14"/>
  </p:sldIdLst>
  <p:sldSz cx="8953500" cy="75057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608A"/>
    <a:srgbClr val="FCB040"/>
    <a:srgbClr val="0F74BC"/>
    <a:srgbClr val="EB5640"/>
    <a:srgbClr val="F1592A"/>
    <a:srgbClr val="82303E"/>
    <a:srgbClr val="9E1F63"/>
    <a:srgbClr val="507A97"/>
    <a:srgbClr val="ED207B"/>
    <a:srgbClr val="592A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8602" autoAdjust="0"/>
  </p:normalViewPr>
  <p:slideViewPr>
    <p:cSldViewPr snapToGrid="0">
      <p:cViewPr varScale="1">
        <p:scale>
          <a:sx n="87" d="100"/>
          <a:sy n="87" d="100"/>
        </p:scale>
        <p:origin x="22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EB3735-BF08-4C42-90A9-97D2D36474A3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589088" y="1143000"/>
            <a:ext cx="36798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1A3E5A-9219-4033-9976-BABC191A7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255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1513" y="1228364"/>
            <a:ext cx="7610475" cy="2613096"/>
          </a:xfrm>
        </p:spPr>
        <p:txBody>
          <a:bodyPr anchor="b"/>
          <a:lstStyle>
            <a:lvl1pPr algn="ctr">
              <a:defRPr sz="587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9188" y="3942230"/>
            <a:ext cx="6715125" cy="1812140"/>
          </a:xfrm>
        </p:spPr>
        <p:txBody>
          <a:bodyPr/>
          <a:lstStyle>
            <a:lvl1pPr marL="0" indent="0" algn="ctr">
              <a:buNone/>
              <a:defRPr sz="2350"/>
            </a:lvl1pPr>
            <a:lvl2pPr marL="447690" indent="0" algn="ctr">
              <a:buNone/>
              <a:defRPr sz="1958"/>
            </a:lvl2pPr>
            <a:lvl3pPr marL="895380" indent="0" algn="ctr">
              <a:buNone/>
              <a:defRPr sz="1763"/>
            </a:lvl3pPr>
            <a:lvl4pPr marL="1343071" indent="0" algn="ctr">
              <a:buNone/>
              <a:defRPr sz="1567"/>
            </a:lvl4pPr>
            <a:lvl5pPr marL="1790761" indent="0" algn="ctr">
              <a:buNone/>
              <a:defRPr sz="1567"/>
            </a:lvl5pPr>
            <a:lvl6pPr marL="2238451" indent="0" algn="ctr">
              <a:buNone/>
              <a:defRPr sz="1567"/>
            </a:lvl6pPr>
            <a:lvl7pPr marL="2686141" indent="0" algn="ctr">
              <a:buNone/>
              <a:defRPr sz="1567"/>
            </a:lvl7pPr>
            <a:lvl8pPr marL="3133832" indent="0" algn="ctr">
              <a:buNone/>
              <a:defRPr sz="1567"/>
            </a:lvl8pPr>
            <a:lvl9pPr marL="3581522" indent="0" algn="ctr">
              <a:buNone/>
              <a:defRPr sz="156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038A1-33E4-46DD-B22E-BE2C7D62B50D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C91C8-6F6F-4766-A5E7-65804258C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931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038A1-33E4-46DD-B22E-BE2C7D62B50D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C91C8-6F6F-4766-A5E7-65804258C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531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7349" y="399609"/>
            <a:ext cx="1930598" cy="636073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5553" y="399609"/>
            <a:ext cx="5679877" cy="63607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038A1-33E4-46DD-B22E-BE2C7D62B50D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C91C8-6F6F-4766-A5E7-65804258C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622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038A1-33E4-46DD-B22E-BE2C7D62B50D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C91C8-6F6F-4766-A5E7-65804258C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307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890" y="1871215"/>
            <a:ext cx="7722394" cy="3122162"/>
          </a:xfrm>
        </p:spPr>
        <p:txBody>
          <a:bodyPr anchor="b"/>
          <a:lstStyle>
            <a:lvl1pPr>
              <a:defRPr sz="587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0890" y="5022914"/>
            <a:ext cx="7722394" cy="1641871"/>
          </a:xfrm>
        </p:spPr>
        <p:txBody>
          <a:bodyPr/>
          <a:lstStyle>
            <a:lvl1pPr marL="0" indent="0">
              <a:buNone/>
              <a:defRPr sz="2350">
                <a:solidFill>
                  <a:schemeClr val="tx1"/>
                </a:solidFill>
              </a:defRPr>
            </a:lvl1pPr>
            <a:lvl2pPr marL="447690" indent="0">
              <a:buNone/>
              <a:defRPr sz="1958">
                <a:solidFill>
                  <a:schemeClr val="tx1">
                    <a:tint val="75000"/>
                  </a:schemeClr>
                </a:solidFill>
              </a:defRPr>
            </a:lvl2pPr>
            <a:lvl3pPr marL="895380" indent="0">
              <a:buNone/>
              <a:defRPr sz="1763">
                <a:solidFill>
                  <a:schemeClr val="tx1">
                    <a:tint val="75000"/>
                  </a:schemeClr>
                </a:solidFill>
              </a:defRPr>
            </a:lvl3pPr>
            <a:lvl4pPr marL="1343071" indent="0">
              <a:buNone/>
              <a:defRPr sz="1567">
                <a:solidFill>
                  <a:schemeClr val="tx1">
                    <a:tint val="75000"/>
                  </a:schemeClr>
                </a:solidFill>
              </a:defRPr>
            </a:lvl4pPr>
            <a:lvl5pPr marL="1790761" indent="0">
              <a:buNone/>
              <a:defRPr sz="1567">
                <a:solidFill>
                  <a:schemeClr val="tx1">
                    <a:tint val="75000"/>
                  </a:schemeClr>
                </a:solidFill>
              </a:defRPr>
            </a:lvl5pPr>
            <a:lvl6pPr marL="2238451" indent="0">
              <a:buNone/>
              <a:defRPr sz="1567">
                <a:solidFill>
                  <a:schemeClr val="tx1">
                    <a:tint val="75000"/>
                  </a:schemeClr>
                </a:solidFill>
              </a:defRPr>
            </a:lvl6pPr>
            <a:lvl7pPr marL="2686141" indent="0">
              <a:buNone/>
              <a:defRPr sz="1567">
                <a:solidFill>
                  <a:schemeClr val="tx1">
                    <a:tint val="75000"/>
                  </a:schemeClr>
                </a:solidFill>
              </a:defRPr>
            </a:lvl7pPr>
            <a:lvl8pPr marL="3133832" indent="0">
              <a:buNone/>
              <a:defRPr sz="1567">
                <a:solidFill>
                  <a:schemeClr val="tx1">
                    <a:tint val="75000"/>
                  </a:schemeClr>
                </a:solidFill>
              </a:defRPr>
            </a:lvl8pPr>
            <a:lvl9pPr marL="3581522" indent="0">
              <a:buNone/>
              <a:defRPr sz="15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038A1-33E4-46DD-B22E-BE2C7D62B50D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C91C8-6F6F-4766-A5E7-65804258C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406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553" y="1998045"/>
            <a:ext cx="3805238" cy="47622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2709" y="1998045"/>
            <a:ext cx="3805238" cy="47622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038A1-33E4-46DD-B22E-BE2C7D62B50D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C91C8-6F6F-4766-A5E7-65804258C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048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719" y="399611"/>
            <a:ext cx="7722394" cy="145075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6720" y="1839939"/>
            <a:ext cx="3787750" cy="901726"/>
          </a:xfrm>
        </p:spPr>
        <p:txBody>
          <a:bodyPr anchor="b"/>
          <a:lstStyle>
            <a:lvl1pPr marL="0" indent="0">
              <a:buNone/>
              <a:defRPr sz="2350" b="1"/>
            </a:lvl1pPr>
            <a:lvl2pPr marL="447690" indent="0">
              <a:buNone/>
              <a:defRPr sz="1958" b="1"/>
            </a:lvl2pPr>
            <a:lvl3pPr marL="895380" indent="0">
              <a:buNone/>
              <a:defRPr sz="1763" b="1"/>
            </a:lvl3pPr>
            <a:lvl4pPr marL="1343071" indent="0">
              <a:buNone/>
              <a:defRPr sz="1567" b="1"/>
            </a:lvl4pPr>
            <a:lvl5pPr marL="1790761" indent="0">
              <a:buNone/>
              <a:defRPr sz="1567" b="1"/>
            </a:lvl5pPr>
            <a:lvl6pPr marL="2238451" indent="0">
              <a:buNone/>
              <a:defRPr sz="1567" b="1"/>
            </a:lvl6pPr>
            <a:lvl7pPr marL="2686141" indent="0">
              <a:buNone/>
              <a:defRPr sz="1567" b="1"/>
            </a:lvl7pPr>
            <a:lvl8pPr marL="3133832" indent="0">
              <a:buNone/>
              <a:defRPr sz="1567" b="1"/>
            </a:lvl8pPr>
            <a:lvl9pPr marL="3581522" indent="0">
              <a:buNone/>
              <a:defRPr sz="15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6720" y="2741665"/>
            <a:ext cx="3787750" cy="40325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32710" y="1839939"/>
            <a:ext cx="3806404" cy="901726"/>
          </a:xfrm>
        </p:spPr>
        <p:txBody>
          <a:bodyPr anchor="b"/>
          <a:lstStyle>
            <a:lvl1pPr marL="0" indent="0">
              <a:buNone/>
              <a:defRPr sz="2350" b="1"/>
            </a:lvl1pPr>
            <a:lvl2pPr marL="447690" indent="0">
              <a:buNone/>
              <a:defRPr sz="1958" b="1"/>
            </a:lvl2pPr>
            <a:lvl3pPr marL="895380" indent="0">
              <a:buNone/>
              <a:defRPr sz="1763" b="1"/>
            </a:lvl3pPr>
            <a:lvl4pPr marL="1343071" indent="0">
              <a:buNone/>
              <a:defRPr sz="1567" b="1"/>
            </a:lvl4pPr>
            <a:lvl5pPr marL="1790761" indent="0">
              <a:buNone/>
              <a:defRPr sz="1567" b="1"/>
            </a:lvl5pPr>
            <a:lvl6pPr marL="2238451" indent="0">
              <a:buNone/>
              <a:defRPr sz="1567" b="1"/>
            </a:lvl6pPr>
            <a:lvl7pPr marL="2686141" indent="0">
              <a:buNone/>
              <a:defRPr sz="1567" b="1"/>
            </a:lvl7pPr>
            <a:lvl8pPr marL="3133832" indent="0">
              <a:buNone/>
              <a:defRPr sz="1567" b="1"/>
            </a:lvl8pPr>
            <a:lvl9pPr marL="3581522" indent="0">
              <a:buNone/>
              <a:defRPr sz="15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32710" y="2741665"/>
            <a:ext cx="3806404" cy="40325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038A1-33E4-46DD-B22E-BE2C7D62B50D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C91C8-6F6F-4766-A5E7-65804258C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181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038A1-33E4-46DD-B22E-BE2C7D62B50D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C91C8-6F6F-4766-A5E7-65804258C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286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038A1-33E4-46DD-B22E-BE2C7D62B50D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C91C8-6F6F-4766-A5E7-65804258C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595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719" y="500380"/>
            <a:ext cx="2887737" cy="1751330"/>
          </a:xfrm>
        </p:spPr>
        <p:txBody>
          <a:bodyPr anchor="b"/>
          <a:lstStyle>
            <a:lvl1pPr>
              <a:defRPr sz="31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6404" y="1080683"/>
            <a:ext cx="4532709" cy="5333912"/>
          </a:xfrm>
        </p:spPr>
        <p:txBody>
          <a:bodyPr/>
          <a:lstStyle>
            <a:lvl1pPr>
              <a:defRPr sz="3133"/>
            </a:lvl1pPr>
            <a:lvl2pPr>
              <a:defRPr sz="2742"/>
            </a:lvl2pPr>
            <a:lvl3pPr>
              <a:defRPr sz="2350"/>
            </a:lvl3pPr>
            <a:lvl4pPr>
              <a:defRPr sz="1958"/>
            </a:lvl4pPr>
            <a:lvl5pPr>
              <a:defRPr sz="1958"/>
            </a:lvl5pPr>
            <a:lvl6pPr>
              <a:defRPr sz="1958"/>
            </a:lvl6pPr>
            <a:lvl7pPr>
              <a:defRPr sz="1958"/>
            </a:lvl7pPr>
            <a:lvl8pPr>
              <a:defRPr sz="1958"/>
            </a:lvl8pPr>
            <a:lvl9pPr>
              <a:defRPr sz="195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6719" y="2251710"/>
            <a:ext cx="2887737" cy="4171571"/>
          </a:xfrm>
        </p:spPr>
        <p:txBody>
          <a:bodyPr/>
          <a:lstStyle>
            <a:lvl1pPr marL="0" indent="0">
              <a:buNone/>
              <a:defRPr sz="1567"/>
            </a:lvl1pPr>
            <a:lvl2pPr marL="447690" indent="0">
              <a:buNone/>
              <a:defRPr sz="1371"/>
            </a:lvl2pPr>
            <a:lvl3pPr marL="895380" indent="0">
              <a:buNone/>
              <a:defRPr sz="1175"/>
            </a:lvl3pPr>
            <a:lvl4pPr marL="1343071" indent="0">
              <a:buNone/>
              <a:defRPr sz="979"/>
            </a:lvl4pPr>
            <a:lvl5pPr marL="1790761" indent="0">
              <a:buNone/>
              <a:defRPr sz="979"/>
            </a:lvl5pPr>
            <a:lvl6pPr marL="2238451" indent="0">
              <a:buNone/>
              <a:defRPr sz="979"/>
            </a:lvl6pPr>
            <a:lvl7pPr marL="2686141" indent="0">
              <a:buNone/>
              <a:defRPr sz="979"/>
            </a:lvl7pPr>
            <a:lvl8pPr marL="3133832" indent="0">
              <a:buNone/>
              <a:defRPr sz="979"/>
            </a:lvl8pPr>
            <a:lvl9pPr marL="3581522" indent="0">
              <a:buNone/>
              <a:defRPr sz="97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038A1-33E4-46DD-B22E-BE2C7D62B50D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C91C8-6F6F-4766-A5E7-65804258C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508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719" y="500380"/>
            <a:ext cx="2887737" cy="1751330"/>
          </a:xfrm>
        </p:spPr>
        <p:txBody>
          <a:bodyPr anchor="b"/>
          <a:lstStyle>
            <a:lvl1pPr>
              <a:defRPr sz="31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06404" y="1080683"/>
            <a:ext cx="4532709" cy="5333912"/>
          </a:xfrm>
        </p:spPr>
        <p:txBody>
          <a:bodyPr anchor="t"/>
          <a:lstStyle>
            <a:lvl1pPr marL="0" indent="0">
              <a:buNone/>
              <a:defRPr sz="3133"/>
            </a:lvl1pPr>
            <a:lvl2pPr marL="447690" indent="0">
              <a:buNone/>
              <a:defRPr sz="2742"/>
            </a:lvl2pPr>
            <a:lvl3pPr marL="895380" indent="0">
              <a:buNone/>
              <a:defRPr sz="2350"/>
            </a:lvl3pPr>
            <a:lvl4pPr marL="1343071" indent="0">
              <a:buNone/>
              <a:defRPr sz="1958"/>
            </a:lvl4pPr>
            <a:lvl5pPr marL="1790761" indent="0">
              <a:buNone/>
              <a:defRPr sz="1958"/>
            </a:lvl5pPr>
            <a:lvl6pPr marL="2238451" indent="0">
              <a:buNone/>
              <a:defRPr sz="1958"/>
            </a:lvl6pPr>
            <a:lvl7pPr marL="2686141" indent="0">
              <a:buNone/>
              <a:defRPr sz="1958"/>
            </a:lvl7pPr>
            <a:lvl8pPr marL="3133832" indent="0">
              <a:buNone/>
              <a:defRPr sz="1958"/>
            </a:lvl8pPr>
            <a:lvl9pPr marL="3581522" indent="0">
              <a:buNone/>
              <a:defRPr sz="1958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6719" y="2251710"/>
            <a:ext cx="2887737" cy="4171571"/>
          </a:xfrm>
        </p:spPr>
        <p:txBody>
          <a:bodyPr/>
          <a:lstStyle>
            <a:lvl1pPr marL="0" indent="0">
              <a:buNone/>
              <a:defRPr sz="1567"/>
            </a:lvl1pPr>
            <a:lvl2pPr marL="447690" indent="0">
              <a:buNone/>
              <a:defRPr sz="1371"/>
            </a:lvl2pPr>
            <a:lvl3pPr marL="895380" indent="0">
              <a:buNone/>
              <a:defRPr sz="1175"/>
            </a:lvl3pPr>
            <a:lvl4pPr marL="1343071" indent="0">
              <a:buNone/>
              <a:defRPr sz="979"/>
            </a:lvl4pPr>
            <a:lvl5pPr marL="1790761" indent="0">
              <a:buNone/>
              <a:defRPr sz="979"/>
            </a:lvl5pPr>
            <a:lvl6pPr marL="2238451" indent="0">
              <a:buNone/>
              <a:defRPr sz="979"/>
            </a:lvl6pPr>
            <a:lvl7pPr marL="2686141" indent="0">
              <a:buNone/>
              <a:defRPr sz="979"/>
            </a:lvl7pPr>
            <a:lvl8pPr marL="3133832" indent="0">
              <a:buNone/>
              <a:defRPr sz="979"/>
            </a:lvl8pPr>
            <a:lvl9pPr marL="3581522" indent="0">
              <a:buNone/>
              <a:defRPr sz="97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038A1-33E4-46DD-B22E-BE2C7D62B50D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C91C8-6F6F-4766-A5E7-65804258C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563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5553" y="399611"/>
            <a:ext cx="7722394" cy="14507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5553" y="1998045"/>
            <a:ext cx="7722394" cy="47622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5553" y="6956674"/>
            <a:ext cx="2014538" cy="3996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038A1-33E4-46DD-B22E-BE2C7D62B50D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5847" y="6956674"/>
            <a:ext cx="3021806" cy="3996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23409" y="6956674"/>
            <a:ext cx="2014538" cy="3996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4C91C8-6F6F-4766-A5E7-65804258C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414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95380" rtl="0" eaLnBrk="1" latinLnBrk="0" hangingPunct="1">
        <a:lnSpc>
          <a:spcPct val="90000"/>
        </a:lnSpc>
        <a:spcBef>
          <a:spcPct val="0"/>
        </a:spcBef>
        <a:buNone/>
        <a:defRPr sz="430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45" indent="-223845" algn="l" defTabSz="895380" rtl="0" eaLnBrk="1" latinLnBrk="0" hangingPunct="1">
        <a:lnSpc>
          <a:spcPct val="90000"/>
        </a:lnSpc>
        <a:spcBef>
          <a:spcPts val="979"/>
        </a:spcBef>
        <a:buFont typeface="Arial" panose="020B0604020202020204" pitchFamily="34" charset="0"/>
        <a:buChar char="•"/>
        <a:defRPr sz="2742" kern="1200">
          <a:solidFill>
            <a:schemeClr val="tx1"/>
          </a:solidFill>
          <a:latin typeface="+mn-lt"/>
          <a:ea typeface="+mn-ea"/>
          <a:cs typeface="+mn-cs"/>
        </a:defRPr>
      </a:lvl1pPr>
      <a:lvl2pPr marL="671535" indent="-223845" algn="l" defTabSz="895380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2350" kern="1200">
          <a:solidFill>
            <a:schemeClr val="tx1"/>
          </a:solidFill>
          <a:latin typeface="+mn-lt"/>
          <a:ea typeface="+mn-ea"/>
          <a:cs typeface="+mn-cs"/>
        </a:defRPr>
      </a:lvl2pPr>
      <a:lvl3pPr marL="1119226" indent="-223845" algn="l" defTabSz="895380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1958" kern="1200">
          <a:solidFill>
            <a:schemeClr val="tx1"/>
          </a:solidFill>
          <a:latin typeface="+mn-lt"/>
          <a:ea typeface="+mn-ea"/>
          <a:cs typeface="+mn-cs"/>
        </a:defRPr>
      </a:lvl3pPr>
      <a:lvl4pPr marL="1566916" indent="-223845" algn="l" defTabSz="895380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1763" kern="1200">
          <a:solidFill>
            <a:schemeClr val="tx1"/>
          </a:solidFill>
          <a:latin typeface="+mn-lt"/>
          <a:ea typeface="+mn-ea"/>
          <a:cs typeface="+mn-cs"/>
        </a:defRPr>
      </a:lvl4pPr>
      <a:lvl5pPr marL="2014606" indent="-223845" algn="l" defTabSz="895380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1763" kern="1200">
          <a:solidFill>
            <a:schemeClr val="tx1"/>
          </a:solidFill>
          <a:latin typeface="+mn-lt"/>
          <a:ea typeface="+mn-ea"/>
          <a:cs typeface="+mn-cs"/>
        </a:defRPr>
      </a:lvl5pPr>
      <a:lvl6pPr marL="2462296" indent="-223845" algn="l" defTabSz="895380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1763" kern="1200">
          <a:solidFill>
            <a:schemeClr val="tx1"/>
          </a:solidFill>
          <a:latin typeface="+mn-lt"/>
          <a:ea typeface="+mn-ea"/>
          <a:cs typeface="+mn-cs"/>
        </a:defRPr>
      </a:lvl6pPr>
      <a:lvl7pPr marL="2909987" indent="-223845" algn="l" defTabSz="895380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1763" kern="1200">
          <a:solidFill>
            <a:schemeClr val="tx1"/>
          </a:solidFill>
          <a:latin typeface="+mn-lt"/>
          <a:ea typeface="+mn-ea"/>
          <a:cs typeface="+mn-cs"/>
        </a:defRPr>
      </a:lvl7pPr>
      <a:lvl8pPr marL="3357677" indent="-223845" algn="l" defTabSz="895380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1763" kern="1200">
          <a:solidFill>
            <a:schemeClr val="tx1"/>
          </a:solidFill>
          <a:latin typeface="+mn-lt"/>
          <a:ea typeface="+mn-ea"/>
          <a:cs typeface="+mn-cs"/>
        </a:defRPr>
      </a:lvl8pPr>
      <a:lvl9pPr marL="3805367" indent="-223845" algn="l" defTabSz="895380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17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5380" rtl="0" eaLnBrk="1" latinLnBrk="0" hangingPunct="1">
        <a:defRPr sz="1763" kern="1200">
          <a:solidFill>
            <a:schemeClr val="tx1"/>
          </a:solidFill>
          <a:latin typeface="+mn-lt"/>
          <a:ea typeface="+mn-ea"/>
          <a:cs typeface="+mn-cs"/>
        </a:defRPr>
      </a:lvl1pPr>
      <a:lvl2pPr marL="447690" algn="l" defTabSz="895380" rtl="0" eaLnBrk="1" latinLnBrk="0" hangingPunct="1">
        <a:defRPr sz="1763" kern="1200">
          <a:solidFill>
            <a:schemeClr val="tx1"/>
          </a:solidFill>
          <a:latin typeface="+mn-lt"/>
          <a:ea typeface="+mn-ea"/>
          <a:cs typeface="+mn-cs"/>
        </a:defRPr>
      </a:lvl2pPr>
      <a:lvl3pPr marL="895380" algn="l" defTabSz="895380" rtl="0" eaLnBrk="1" latinLnBrk="0" hangingPunct="1">
        <a:defRPr sz="1763" kern="1200">
          <a:solidFill>
            <a:schemeClr val="tx1"/>
          </a:solidFill>
          <a:latin typeface="+mn-lt"/>
          <a:ea typeface="+mn-ea"/>
          <a:cs typeface="+mn-cs"/>
        </a:defRPr>
      </a:lvl3pPr>
      <a:lvl4pPr marL="1343071" algn="l" defTabSz="895380" rtl="0" eaLnBrk="1" latinLnBrk="0" hangingPunct="1">
        <a:defRPr sz="1763" kern="1200">
          <a:solidFill>
            <a:schemeClr val="tx1"/>
          </a:solidFill>
          <a:latin typeface="+mn-lt"/>
          <a:ea typeface="+mn-ea"/>
          <a:cs typeface="+mn-cs"/>
        </a:defRPr>
      </a:lvl4pPr>
      <a:lvl5pPr marL="1790761" algn="l" defTabSz="895380" rtl="0" eaLnBrk="1" latinLnBrk="0" hangingPunct="1">
        <a:defRPr sz="1763" kern="1200">
          <a:solidFill>
            <a:schemeClr val="tx1"/>
          </a:solidFill>
          <a:latin typeface="+mn-lt"/>
          <a:ea typeface="+mn-ea"/>
          <a:cs typeface="+mn-cs"/>
        </a:defRPr>
      </a:lvl5pPr>
      <a:lvl6pPr marL="2238451" algn="l" defTabSz="895380" rtl="0" eaLnBrk="1" latinLnBrk="0" hangingPunct="1">
        <a:defRPr sz="1763" kern="1200">
          <a:solidFill>
            <a:schemeClr val="tx1"/>
          </a:solidFill>
          <a:latin typeface="+mn-lt"/>
          <a:ea typeface="+mn-ea"/>
          <a:cs typeface="+mn-cs"/>
        </a:defRPr>
      </a:lvl6pPr>
      <a:lvl7pPr marL="2686141" algn="l" defTabSz="895380" rtl="0" eaLnBrk="1" latinLnBrk="0" hangingPunct="1">
        <a:defRPr sz="1763" kern="1200">
          <a:solidFill>
            <a:schemeClr val="tx1"/>
          </a:solidFill>
          <a:latin typeface="+mn-lt"/>
          <a:ea typeface="+mn-ea"/>
          <a:cs typeface="+mn-cs"/>
        </a:defRPr>
      </a:lvl7pPr>
      <a:lvl8pPr marL="3133832" algn="l" defTabSz="895380" rtl="0" eaLnBrk="1" latinLnBrk="0" hangingPunct="1">
        <a:defRPr sz="1763" kern="1200">
          <a:solidFill>
            <a:schemeClr val="tx1"/>
          </a:solidFill>
          <a:latin typeface="+mn-lt"/>
          <a:ea typeface="+mn-ea"/>
          <a:cs typeface="+mn-cs"/>
        </a:defRPr>
      </a:lvl8pPr>
      <a:lvl9pPr marL="3581522" algn="l" defTabSz="895380" rtl="0" eaLnBrk="1" latinLnBrk="0" hangingPunct="1">
        <a:defRPr sz="17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8ADF640-2E14-FFE6-D6FD-1F72BC6202D1}"/>
              </a:ext>
            </a:extLst>
          </p:cNvPr>
          <p:cNvSpPr txBox="1"/>
          <p:nvPr/>
        </p:nvSpPr>
        <p:spPr>
          <a:xfrm>
            <a:off x="673768" y="453535"/>
            <a:ext cx="34650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To Add Your Logo: </a:t>
            </a:r>
          </a:p>
          <a:p>
            <a:pPr marL="285750" indent="-285750">
              <a:buFontTx/>
              <a:buChar char="-"/>
            </a:pPr>
            <a:r>
              <a:rPr lang="en-US" dirty="0"/>
              <a:t>Click Insert</a:t>
            </a:r>
          </a:p>
          <a:p>
            <a:pPr marL="285750" indent="-285750">
              <a:buFontTx/>
              <a:buChar char="-"/>
            </a:pPr>
            <a:r>
              <a:rPr lang="en-US" dirty="0"/>
              <a:t>Pictures</a:t>
            </a:r>
          </a:p>
          <a:p>
            <a:pPr marL="285750" indent="-285750">
              <a:buFontTx/>
              <a:buChar char="-"/>
            </a:pPr>
            <a:r>
              <a:rPr lang="en-US" dirty="0"/>
              <a:t>This Device</a:t>
            </a:r>
          </a:p>
          <a:p>
            <a:pPr marL="285750" indent="-285750">
              <a:buFontTx/>
              <a:buChar char="-"/>
            </a:pPr>
            <a:r>
              <a:rPr lang="en-US" dirty="0"/>
              <a:t>Select Your Logo</a:t>
            </a:r>
          </a:p>
          <a:p>
            <a:pPr marL="285750" indent="-285750">
              <a:buFontTx/>
              <a:buChar char="-"/>
            </a:pPr>
            <a:r>
              <a:rPr lang="en-US" dirty="0"/>
              <a:t>Place Where You Wish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057453-C8A0-7C19-31FD-8E69791B2580}"/>
              </a:ext>
            </a:extLst>
          </p:cNvPr>
          <p:cNvSpPr txBox="1"/>
          <p:nvPr/>
        </p:nvSpPr>
        <p:spPr>
          <a:xfrm>
            <a:off x="3524851" y="453535"/>
            <a:ext cx="47548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Customizing The Image:</a:t>
            </a:r>
          </a:p>
          <a:p>
            <a:r>
              <a:rPr lang="en-US" dirty="0"/>
              <a:t>All phone numbers are customizable</a:t>
            </a:r>
          </a:p>
          <a:p>
            <a:pPr marL="285750" indent="-285750">
              <a:buFontTx/>
              <a:buChar char="-"/>
            </a:pPr>
            <a:r>
              <a:rPr lang="en-US" dirty="0"/>
              <a:t>Click on the zeroes and start typing</a:t>
            </a:r>
          </a:p>
          <a:p>
            <a:r>
              <a:rPr lang="en-US" dirty="0">
                <a:highlight>
                  <a:srgbClr val="FFFF00"/>
                </a:highlight>
              </a:rPr>
              <a:t>* If you do not want the call to action, you can delete the background box and the text. </a:t>
            </a:r>
          </a:p>
        </p:txBody>
      </p:sp>
      <p:pic>
        <p:nvPicPr>
          <p:cNvPr id="5" name="Picture 4" descr="A person holding a baby&#10;&#10;Description automatically generated">
            <a:extLst>
              <a:ext uri="{FF2B5EF4-FFF2-40B4-BE49-F238E27FC236}">
                <a16:creationId xmlns:a16="http://schemas.microsoft.com/office/drawing/2014/main" id="{2E3C11EB-0845-ABA1-023E-28D316A39F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94" y="2419112"/>
            <a:ext cx="2380517" cy="1991443"/>
          </a:xfrm>
          <a:prstGeom prst="rect">
            <a:avLst/>
          </a:prstGeom>
        </p:spPr>
      </p:pic>
      <p:pic>
        <p:nvPicPr>
          <p:cNvPr id="7" name="Picture 6" descr="A person reading a book to a baby&#10;&#10;Description automatically generated">
            <a:extLst>
              <a:ext uri="{FF2B5EF4-FFF2-40B4-BE49-F238E27FC236}">
                <a16:creationId xmlns:a16="http://schemas.microsoft.com/office/drawing/2014/main" id="{55D5ADBC-3061-BBA0-CCB1-B0A6B0B882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763" y="2433032"/>
            <a:ext cx="2414303" cy="201928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1B6530B-51B4-7978-3AEF-2206847E171C}"/>
              </a:ext>
            </a:extLst>
          </p:cNvPr>
          <p:cNvSpPr txBox="1"/>
          <p:nvPr/>
        </p:nvSpPr>
        <p:spPr>
          <a:xfrm>
            <a:off x="640080" y="4677486"/>
            <a:ext cx="699756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Download The Final Image:</a:t>
            </a:r>
          </a:p>
          <a:p>
            <a:pPr marL="285750" indent="-285750">
              <a:buFontTx/>
              <a:buChar char="-"/>
            </a:pPr>
            <a:r>
              <a:rPr lang="en-US" dirty="0"/>
              <a:t>Select the image you want to download from the left side panel</a:t>
            </a:r>
          </a:p>
          <a:p>
            <a:pPr marL="285750" indent="-285750">
              <a:buFontTx/>
              <a:buChar char="-"/>
            </a:pPr>
            <a:r>
              <a:rPr lang="en-US" dirty="0"/>
              <a:t>Select File</a:t>
            </a:r>
          </a:p>
          <a:p>
            <a:pPr marL="285750" indent="-285750">
              <a:buFontTx/>
              <a:buChar char="-"/>
            </a:pPr>
            <a:r>
              <a:rPr lang="en-US" dirty="0"/>
              <a:t>Export</a:t>
            </a:r>
          </a:p>
          <a:p>
            <a:pPr marL="285750" indent="-285750">
              <a:buFontTx/>
              <a:buChar char="-"/>
            </a:pPr>
            <a:r>
              <a:rPr lang="en-US" dirty="0"/>
              <a:t>Change File Types</a:t>
            </a:r>
          </a:p>
          <a:p>
            <a:pPr marL="285750" indent="-285750">
              <a:buFontTx/>
              <a:buChar char="-"/>
            </a:pPr>
            <a:r>
              <a:rPr lang="en-US" dirty="0"/>
              <a:t>JPEG</a:t>
            </a:r>
          </a:p>
          <a:p>
            <a:pPr marL="285750" indent="-285750">
              <a:buFontTx/>
              <a:buChar char="-"/>
            </a:pPr>
            <a:r>
              <a:rPr lang="en-US" dirty="0"/>
              <a:t>Choose the designated folder</a:t>
            </a:r>
          </a:p>
          <a:p>
            <a:pPr marL="285750" indent="-285750">
              <a:buFontTx/>
              <a:buChar char="-"/>
            </a:pPr>
            <a:r>
              <a:rPr lang="en-US" dirty="0"/>
              <a:t>Save</a:t>
            </a:r>
          </a:p>
          <a:p>
            <a:pPr marL="285750" indent="-285750">
              <a:buFontTx/>
              <a:buChar char="-"/>
            </a:pPr>
            <a:r>
              <a:rPr lang="en-US" dirty="0"/>
              <a:t>Answer ‘Just this one’ when prompted</a:t>
            </a: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F5F1C7F6-FD35-5258-8E60-F5F7A4FA341A}"/>
              </a:ext>
            </a:extLst>
          </p:cNvPr>
          <p:cNvSpPr/>
          <p:nvPr/>
        </p:nvSpPr>
        <p:spPr>
          <a:xfrm>
            <a:off x="684931" y="3798152"/>
            <a:ext cx="2626160" cy="731520"/>
          </a:xfrm>
          <a:prstGeom prst="fram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E31FC5F-F0DC-47DB-22A0-987EAF09EDB2}"/>
              </a:ext>
            </a:extLst>
          </p:cNvPr>
          <p:cNvCxnSpPr/>
          <p:nvPr/>
        </p:nvCxnSpPr>
        <p:spPr>
          <a:xfrm>
            <a:off x="3524851" y="3474720"/>
            <a:ext cx="951899" cy="0"/>
          </a:xfrm>
          <a:prstGeom prst="straightConnector1">
            <a:avLst/>
          </a:prstGeom>
          <a:ln w="603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0871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and person riding a bicycle&#10;&#10;Description automatically generated with medium confidence">
            <a:extLst>
              <a:ext uri="{FF2B5EF4-FFF2-40B4-BE49-F238E27FC236}">
                <a16:creationId xmlns:a16="http://schemas.microsoft.com/office/drawing/2014/main" id="{3A097EAC-F2CF-B720-4336-B339BBAF62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53500" cy="75057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BFEF15B-9DDE-A22C-567B-3ABDD4A8877C}"/>
              </a:ext>
            </a:extLst>
          </p:cNvPr>
          <p:cNvSpPr/>
          <p:nvPr/>
        </p:nvSpPr>
        <p:spPr>
          <a:xfrm>
            <a:off x="0" y="5766955"/>
            <a:ext cx="8953500" cy="1485900"/>
          </a:xfrm>
          <a:prstGeom prst="rect">
            <a:avLst/>
          </a:prstGeom>
          <a:solidFill>
            <a:srgbClr val="82303E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5BA920-06C4-2471-1BE4-3069A376F0AB}"/>
              </a:ext>
            </a:extLst>
          </p:cNvPr>
          <p:cNvSpPr txBox="1"/>
          <p:nvPr/>
        </p:nvSpPr>
        <p:spPr>
          <a:xfrm>
            <a:off x="2195945" y="5860473"/>
            <a:ext cx="45616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Plan Your Retirement Today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1C99DE-88B6-0EBC-89F8-34E011E7C069}"/>
              </a:ext>
            </a:extLst>
          </p:cNvPr>
          <p:cNvSpPr txBox="1"/>
          <p:nvPr/>
        </p:nvSpPr>
        <p:spPr>
          <a:xfrm>
            <a:off x="1323108" y="6348293"/>
            <a:ext cx="63072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000-000-0000</a:t>
            </a:r>
          </a:p>
        </p:txBody>
      </p:sp>
    </p:spTree>
    <p:extLst>
      <p:ext uri="{BB962C8B-B14F-4D97-AF65-F5344CB8AC3E}">
        <p14:creationId xmlns:p14="http://schemas.microsoft.com/office/powerpoint/2010/main" val="5800788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wo people on a boat in a river&#10;&#10;Description automatically generated with low confidence">
            <a:extLst>
              <a:ext uri="{FF2B5EF4-FFF2-40B4-BE49-F238E27FC236}">
                <a16:creationId xmlns:a16="http://schemas.microsoft.com/office/drawing/2014/main" id="{0606D9E5-8A50-4B66-EAB5-BC1DB46AC7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53500" cy="75057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F31A4E5-206A-F204-B9C2-9877B1A9A8A4}"/>
              </a:ext>
            </a:extLst>
          </p:cNvPr>
          <p:cNvSpPr/>
          <p:nvPr/>
        </p:nvSpPr>
        <p:spPr>
          <a:xfrm>
            <a:off x="0" y="5725392"/>
            <a:ext cx="8953500" cy="14893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F72648-A030-8EDC-782C-DF28510A9CF4}"/>
              </a:ext>
            </a:extLst>
          </p:cNvPr>
          <p:cNvSpPr txBox="1"/>
          <p:nvPr/>
        </p:nvSpPr>
        <p:spPr>
          <a:xfrm>
            <a:off x="1427018" y="5812195"/>
            <a:ext cx="6099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EB5640"/>
                </a:solidFill>
              </a:rPr>
              <a:t>Call to Learn More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119C16-2BC8-4BF6-799F-C58062E3D6C6}"/>
              </a:ext>
            </a:extLst>
          </p:cNvPr>
          <p:cNvSpPr txBox="1"/>
          <p:nvPr/>
        </p:nvSpPr>
        <p:spPr>
          <a:xfrm>
            <a:off x="2055667" y="6272374"/>
            <a:ext cx="48421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EB5640"/>
                </a:solidFill>
              </a:rPr>
              <a:t>000-000-0000</a:t>
            </a:r>
          </a:p>
        </p:txBody>
      </p:sp>
    </p:spTree>
    <p:extLst>
      <p:ext uri="{BB962C8B-B14F-4D97-AF65-F5344CB8AC3E}">
        <p14:creationId xmlns:p14="http://schemas.microsoft.com/office/powerpoint/2010/main" val="35098285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few people looking at a paper&#10;&#10;Description automatically generated with low confidence">
            <a:extLst>
              <a:ext uri="{FF2B5EF4-FFF2-40B4-BE49-F238E27FC236}">
                <a16:creationId xmlns:a16="http://schemas.microsoft.com/office/drawing/2014/main" id="{3FAFC3A7-B309-AA60-DAE4-5EACF48E0D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53500" cy="75057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F6E7A5F-C2C3-AD73-02C2-4B19B3FABCCA}"/>
              </a:ext>
            </a:extLst>
          </p:cNvPr>
          <p:cNvSpPr/>
          <p:nvPr/>
        </p:nvSpPr>
        <p:spPr>
          <a:xfrm>
            <a:off x="0" y="5694218"/>
            <a:ext cx="8953500" cy="1811482"/>
          </a:xfrm>
          <a:prstGeom prst="rect">
            <a:avLst/>
          </a:prstGeom>
          <a:solidFill>
            <a:srgbClr val="0F74BC"/>
          </a:solidFill>
          <a:ln>
            <a:solidFill>
              <a:srgbClr val="0F74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CDA307-A6EB-ECF0-4D8E-2F978545A416}"/>
              </a:ext>
            </a:extLst>
          </p:cNvPr>
          <p:cNvSpPr txBox="1"/>
          <p:nvPr/>
        </p:nvSpPr>
        <p:spPr>
          <a:xfrm>
            <a:off x="1239982" y="5850082"/>
            <a:ext cx="6473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It could be an annuity. Call to learn more.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49C895-3433-4280-6CC9-601FA1FDC3B4}"/>
              </a:ext>
            </a:extLst>
          </p:cNvPr>
          <p:cNvSpPr txBox="1"/>
          <p:nvPr/>
        </p:nvSpPr>
        <p:spPr>
          <a:xfrm>
            <a:off x="1821873" y="6335413"/>
            <a:ext cx="53097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000-000-0000</a:t>
            </a:r>
          </a:p>
        </p:txBody>
      </p:sp>
    </p:spTree>
    <p:extLst>
      <p:ext uri="{BB962C8B-B14F-4D97-AF65-F5344CB8AC3E}">
        <p14:creationId xmlns:p14="http://schemas.microsoft.com/office/powerpoint/2010/main" val="3226753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wo people smiling&#10;&#10;Description automatically generated with low confidence">
            <a:extLst>
              <a:ext uri="{FF2B5EF4-FFF2-40B4-BE49-F238E27FC236}">
                <a16:creationId xmlns:a16="http://schemas.microsoft.com/office/drawing/2014/main" id="{8FD57B20-8433-517B-AED0-CDC63FAFBB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53500" cy="75057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0A8353C-5217-B8B0-20CE-43A4CA11E43C}"/>
              </a:ext>
            </a:extLst>
          </p:cNvPr>
          <p:cNvSpPr/>
          <p:nvPr/>
        </p:nvSpPr>
        <p:spPr>
          <a:xfrm>
            <a:off x="0" y="5694218"/>
            <a:ext cx="8953500" cy="1496291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D542EC-11A4-B2F0-35CC-AA6DF281A8FB}"/>
              </a:ext>
            </a:extLst>
          </p:cNvPr>
          <p:cNvSpPr txBox="1"/>
          <p:nvPr/>
        </p:nvSpPr>
        <p:spPr>
          <a:xfrm>
            <a:off x="2247900" y="5891645"/>
            <a:ext cx="445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Ask Me About Annuities Today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300BF0-8634-C3C9-DCE9-D6ECBC13D374}"/>
              </a:ext>
            </a:extLst>
          </p:cNvPr>
          <p:cNvSpPr txBox="1"/>
          <p:nvPr/>
        </p:nvSpPr>
        <p:spPr>
          <a:xfrm>
            <a:off x="1660813" y="6323420"/>
            <a:ext cx="56318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000-000-0000</a:t>
            </a:r>
          </a:p>
        </p:txBody>
      </p:sp>
    </p:spTree>
    <p:extLst>
      <p:ext uri="{BB962C8B-B14F-4D97-AF65-F5344CB8AC3E}">
        <p14:creationId xmlns:p14="http://schemas.microsoft.com/office/powerpoint/2010/main" val="3809039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70FBF20-56CB-546E-DB0F-87B3E5C3E4F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8953500" cy="750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468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3B688C-6FEB-B097-2D83-55B333D61A9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8953500" cy="75057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DE45C76-3ECB-AC33-633E-338F54086067}"/>
              </a:ext>
            </a:extLst>
          </p:cNvPr>
          <p:cNvSpPr/>
          <p:nvPr/>
        </p:nvSpPr>
        <p:spPr>
          <a:xfrm>
            <a:off x="0" y="6078073"/>
            <a:ext cx="8953500" cy="1333948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90C91E-1E4C-81BF-4520-F31554651AC5}"/>
              </a:ext>
            </a:extLst>
          </p:cNvPr>
          <p:cNvSpPr txBox="1"/>
          <p:nvPr/>
        </p:nvSpPr>
        <p:spPr>
          <a:xfrm>
            <a:off x="1921809" y="6221059"/>
            <a:ext cx="5109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53608A"/>
                </a:solidFill>
                <a:latin typeface="Montserrat SemiBold" panose="00000700000000000000" pitchFamily="50" charset="0"/>
              </a:rPr>
              <a:t>AGENT NAME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049FF7-1656-286F-ED5A-4619A01E8FEF}"/>
              </a:ext>
            </a:extLst>
          </p:cNvPr>
          <p:cNvSpPr txBox="1"/>
          <p:nvPr/>
        </p:nvSpPr>
        <p:spPr>
          <a:xfrm>
            <a:off x="1921809" y="6700757"/>
            <a:ext cx="51098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53608A"/>
                </a:solidFill>
                <a:latin typeface="Montserrat SemiBold" panose="00000700000000000000" pitchFamily="50" charset="0"/>
              </a:rPr>
              <a:t>000-000-0000</a:t>
            </a:r>
          </a:p>
        </p:txBody>
      </p:sp>
    </p:spTree>
    <p:extLst>
      <p:ext uri="{BB962C8B-B14F-4D97-AF65-F5344CB8AC3E}">
        <p14:creationId xmlns:p14="http://schemas.microsoft.com/office/powerpoint/2010/main" val="4161519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uple of people sitting on a beach looking at the ocean&#10;&#10;Description automatically generated with low confidence">
            <a:extLst>
              <a:ext uri="{FF2B5EF4-FFF2-40B4-BE49-F238E27FC236}">
                <a16:creationId xmlns:a16="http://schemas.microsoft.com/office/drawing/2014/main" id="{C1B32269-EF57-E12B-D3D3-B41990B78E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53500" cy="75057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8F1996C-CAAE-FE72-B26C-2A2D2853C623}"/>
              </a:ext>
            </a:extLst>
          </p:cNvPr>
          <p:cNvSpPr/>
          <p:nvPr/>
        </p:nvSpPr>
        <p:spPr>
          <a:xfrm>
            <a:off x="0" y="5288973"/>
            <a:ext cx="8953500" cy="1589809"/>
          </a:xfrm>
          <a:prstGeom prst="rect">
            <a:avLst/>
          </a:prstGeom>
          <a:solidFill>
            <a:srgbClr val="F7941D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048C87-370D-AF88-0B66-8CC04BE0AF7C}"/>
              </a:ext>
            </a:extLst>
          </p:cNvPr>
          <p:cNvSpPr txBox="1"/>
          <p:nvPr/>
        </p:nvSpPr>
        <p:spPr>
          <a:xfrm>
            <a:off x="1743941" y="5444731"/>
            <a:ext cx="5465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Call To Find Out How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ABD946-4DF4-AE5A-B7EA-02AC586F040B}"/>
              </a:ext>
            </a:extLst>
          </p:cNvPr>
          <p:cNvSpPr txBox="1"/>
          <p:nvPr/>
        </p:nvSpPr>
        <p:spPr>
          <a:xfrm>
            <a:off x="1691986" y="5967951"/>
            <a:ext cx="55695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000-000-0000</a:t>
            </a:r>
          </a:p>
        </p:txBody>
      </p:sp>
    </p:spTree>
    <p:extLst>
      <p:ext uri="{BB962C8B-B14F-4D97-AF65-F5344CB8AC3E}">
        <p14:creationId xmlns:p14="http://schemas.microsoft.com/office/powerpoint/2010/main" val="1451058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person, orange, restaurant&#10;&#10;Description automatically generated">
            <a:extLst>
              <a:ext uri="{FF2B5EF4-FFF2-40B4-BE49-F238E27FC236}">
                <a16:creationId xmlns:a16="http://schemas.microsoft.com/office/drawing/2014/main" id="{FEAF078A-6955-58CF-AFB8-DC289F896F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53500" cy="75057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093DF5E-BBC3-1229-A469-C8265DA75EAF}"/>
              </a:ext>
            </a:extLst>
          </p:cNvPr>
          <p:cNvSpPr/>
          <p:nvPr/>
        </p:nvSpPr>
        <p:spPr>
          <a:xfrm>
            <a:off x="0" y="5912427"/>
            <a:ext cx="8953500" cy="1593273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BB057E-4280-294A-E91F-E2320A09CEBA}"/>
              </a:ext>
            </a:extLst>
          </p:cNvPr>
          <p:cNvSpPr txBox="1"/>
          <p:nvPr/>
        </p:nvSpPr>
        <p:spPr>
          <a:xfrm>
            <a:off x="1795893" y="6070753"/>
            <a:ext cx="5361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1592A"/>
                </a:solidFill>
              </a:rPr>
              <a:t>Let’s Work On It Together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AB445E-A9E6-4983-0FDB-A98E606BC5CA}"/>
              </a:ext>
            </a:extLst>
          </p:cNvPr>
          <p:cNvSpPr txBox="1"/>
          <p:nvPr/>
        </p:nvSpPr>
        <p:spPr>
          <a:xfrm>
            <a:off x="2195944" y="6532418"/>
            <a:ext cx="45616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1592A"/>
                </a:solidFill>
              </a:rPr>
              <a:t>000-000-0000</a:t>
            </a:r>
          </a:p>
        </p:txBody>
      </p:sp>
    </p:spTree>
    <p:extLst>
      <p:ext uri="{BB962C8B-B14F-4D97-AF65-F5344CB8AC3E}">
        <p14:creationId xmlns:p14="http://schemas.microsoft.com/office/powerpoint/2010/main" val="1664219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wo people standing in a grassy area with text overlay&#10;&#10;Description automatically generated with low confidence">
            <a:extLst>
              <a:ext uri="{FF2B5EF4-FFF2-40B4-BE49-F238E27FC236}">
                <a16:creationId xmlns:a16="http://schemas.microsoft.com/office/drawing/2014/main" id="{9E4FBEFD-3CE3-52EE-045C-9B70CEAF4B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53500" cy="75057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948B842-2B08-3691-B3D2-723F2B0CE895}"/>
              </a:ext>
            </a:extLst>
          </p:cNvPr>
          <p:cNvSpPr/>
          <p:nvPr/>
        </p:nvSpPr>
        <p:spPr>
          <a:xfrm>
            <a:off x="0" y="5600700"/>
            <a:ext cx="8953500" cy="1905000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FDE9E1C-B5C2-E4D2-829A-E65A78B4DB35}"/>
              </a:ext>
            </a:extLst>
          </p:cNvPr>
          <p:cNvSpPr txBox="1"/>
          <p:nvPr/>
        </p:nvSpPr>
        <p:spPr>
          <a:xfrm>
            <a:off x="1577686" y="5829300"/>
            <a:ext cx="5798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507A97"/>
                </a:solidFill>
              </a:rPr>
              <a:t>Call to Start Planning Today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742696-4EDC-8262-FF2E-ACCAC2BB3738}"/>
              </a:ext>
            </a:extLst>
          </p:cNvPr>
          <p:cNvSpPr txBox="1"/>
          <p:nvPr/>
        </p:nvSpPr>
        <p:spPr>
          <a:xfrm>
            <a:off x="1842655" y="6352519"/>
            <a:ext cx="52664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507A97"/>
                </a:solidFill>
              </a:rPr>
              <a:t>000-000-0000</a:t>
            </a:r>
          </a:p>
        </p:txBody>
      </p:sp>
    </p:spTree>
    <p:extLst>
      <p:ext uri="{BB962C8B-B14F-4D97-AF65-F5344CB8AC3E}">
        <p14:creationId xmlns:p14="http://schemas.microsoft.com/office/powerpoint/2010/main" val="10908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and person smiling and looking at a computer&#10;&#10;Description automatically generated with low confidence">
            <a:extLst>
              <a:ext uri="{FF2B5EF4-FFF2-40B4-BE49-F238E27FC236}">
                <a16:creationId xmlns:a16="http://schemas.microsoft.com/office/drawing/2014/main" id="{98CEA604-B146-B00A-32EC-FCE8936428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53500" cy="75057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D27CCC2-C936-58C7-E12C-97F75224B379}"/>
              </a:ext>
            </a:extLst>
          </p:cNvPr>
          <p:cNvSpPr/>
          <p:nvPr/>
        </p:nvSpPr>
        <p:spPr>
          <a:xfrm>
            <a:off x="0" y="5049982"/>
            <a:ext cx="8953500" cy="1610591"/>
          </a:xfrm>
          <a:prstGeom prst="rect">
            <a:avLst/>
          </a:prstGeom>
          <a:solidFill>
            <a:srgbClr val="9E1F63"/>
          </a:solidFill>
          <a:ln>
            <a:solidFill>
              <a:srgbClr val="9E1F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349CCDE-46AF-73FB-E926-E223C255D112}"/>
              </a:ext>
            </a:extLst>
          </p:cNvPr>
          <p:cNvSpPr txBox="1"/>
          <p:nvPr/>
        </p:nvSpPr>
        <p:spPr>
          <a:xfrm>
            <a:off x="1577686" y="5237018"/>
            <a:ext cx="5798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Secure Your Retirement Today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F7B290-68B3-CC73-87B8-035F9B8C4E8F}"/>
              </a:ext>
            </a:extLst>
          </p:cNvPr>
          <p:cNvSpPr txBox="1"/>
          <p:nvPr/>
        </p:nvSpPr>
        <p:spPr>
          <a:xfrm>
            <a:off x="2221922" y="5746173"/>
            <a:ext cx="45096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000-000-0000</a:t>
            </a:r>
          </a:p>
        </p:txBody>
      </p:sp>
    </p:spTree>
    <p:extLst>
      <p:ext uri="{BB962C8B-B14F-4D97-AF65-F5344CB8AC3E}">
        <p14:creationId xmlns:p14="http://schemas.microsoft.com/office/powerpoint/2010/main" val="3136776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and person standing on a bridge over water with a house and trees in the background&#10;&#10;Description automatically generated with low confidence">
            <a:extLst>
              <a:ext uri="{FF2B5EF4-FFF2-40B4-BE49-F238E27FC236}">
                <a16:creationId xmlns:a16="http://schemas.microsoft.com/office/drawing/2014/main" id="{C356C137-C9DF-B0E7-43AC-CE131A7064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53500" cy="75057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DF5E86D-DF3F-F78F-29E5-11ECBDBAEB0A}"/>
              </a:ext>
            </a:extLst>
          </p:cNvPr>
          <p:cNvSpPr/>
          <p:nvPr/>
        </p:nvSpPr>
        <p:spPr>
          <a:xfrm>
            <a:off x="0" y="5884719"/>
            <a:ext cx="8953500" cy="1620981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A7816E-6748-2DAA-1EB6-016848211D1B}"/>
              </a:ext>
            </a:extLst>
          </p:cNvPr>
          <p:cNvSpPr txBox="1"/>
          <p:nvPr/>
        </p:nvSpPr>
        <p:spPr>
          <a:xfrm>
            <a:off x="2097232" y="6037117"/>
            <a:ext cx="4759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Let’s Get Started Today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17083B-62A0-9767-F2FB-F3B707FACCAC}"/>
              </a:ext>
            </a:extLst>
          </p:cNvPr>
          <p:cNvSpPr txBox="1"/>
          <p:nvPr/>
        </p:nvSpPr>
        <p:spPr>
          <a:xfrm>
            <a:off x="2258291" y="6560337"/>
            <a:ext cx="4436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</a:rPr>
              <a:t>000-000-0000</a:t>
            </a:r>
          </a:p>
        </p:txBody>
      </p:sp>
    </p:spTree>
    <p:extLst>
      <p:ext uri="{BB962C8B-B14F-4D97-AF65-F5344CB8AC3E}">
        <p14:creationId xmlns:p14="http://schemas.microsoft.com/office/powerpoint/2010/main" val="1552538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grass, person, outdoor&#10;&#10;Description automatically generated">
            <a:extLst>
              <a:ext uri="{FF2B5EF4-FFF2-40B4-BE49-F238E27FC236}">
                <a16:creationId xmlns:a16="http://schemas.microsoft.com/office/drawing/2014/main" id="{5B069BC1-F8DD-44FC-34F4-59C9C2D559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53500" cy="75057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397031D-C0CF-966C-7695-29A19DBD1463}"/>
              </a:ext>
            </a:extLst>
          </p:cNvPr>
          <p:cNvSpPr/>
          <p:nvPr/>
        </p:nvSpPr>
        <p:spPr>
          <a:xfrm>
            <a:off x="0" y="5735782"/>
            <a:ext cx="8953500" cy="1759527"/>
          </a:xfrm>
          <a:prstGeom prst="rect">
            <a:avLst/>
          </a:prstGeom>
          <a:solidFill>
            <a:srgbClr val="ED207B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DCA633-199A-0230-853D-506567C9B324}"/>
              </a:ext>
            </a:extLst>
          </p:cNvPr>
          <p:cNvSpPr txBox="1"/>
          <p:nvPr/>
        </p:nvSpPr>
        <p:spPr>
          <a:xfrm>
            <a:off x="1619250" y="5889808"/>
            <a:ext cx="571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Call Today to Get Started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38E8C0-C5BF-7443-8910-1DAD6EEDA8C4}"/>
              </a:ext>
            </a:extLst>
          </p:cNvPr>
          <p:cNvSpPr txBox="1"/>
          <p:nvPr/>
        </p:nvSpPr>
        <p:spPr>
          <a:xfrm>
            <a:off x="1645227" y="6413028"/>
            <a:ext cx="56630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000-000-0000</a:t>
            </a:r>
          </a:p>
        </p:txBody>
      </p:sp>
    </p:spTree>
    <p:extLst>
      <p:ext uri="{BB962C8B-B14F-4D97-AF65-F5344CB8AC3E}">
        <p14:creationId xmlns:p14="http://schemas.microsoft.com/office/powerpoint/2010/main" val="17443303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1241</TotalTime>
  <Words>156</Words>
  <Application>Microsoft Office PowerPoint</Application>
  <PresentationFormat>Custom</PresentationFormat>
  <Paragraphs>41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Montserrat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Kayla Gonzalez</dc:creator>
  <cp:lastModifiedBy>Kayla Gonzalez</cp:lastModifiedBy>
  <cp:revision>18</cp:revision>
  <dcterms:created xsi:type="dcterms:W3CDTF">2022-08-17T13:23:01Z</dcterms:created>
  <dcterms:modified xsi:type="dcterms:W3CDTF">2024-11-19T22:55:18Z</dcterms:modified>
</cp:coreProperties>
</file>