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56" r:id="rId3"/>
    <p:sldId id="290" r:id="rId4"/>
    <p:sldId id="291" r:id="rId5"/>
  </p:sldIdLst>
  <p:sldSz cx="8953500" cy="750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7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513" y="1228364"/>
            <a:ext cx="7610475" cy="2613096"/>
          </a:xfrm>
        </p:spPr>
        <p:txBody>
          <a:bodyPr anchor="b"/>
          <a:lstStyle>
            <a:lvl1pPr algn="ctr">
              <a:defRPr sz="58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188" y="3942230"/>
            <a:ext cx="6715125" cy="1812140"/>
          </a:xfrm>
        </p:spPr>
        <p:txBody>
          <a:bodyPr/>
          <a:lstStyle>
            <a:lvl1pPr marL="0" indent="0" algn="ctr">
              <a:buNone/>
              <a:defRPr sz="2350"/>
            </a:lvl1pPr>
            <a:lvl2pPr marL="447690" indent="0" algn="ctr">
              <a:buNone/>
              <a:defRPr sz="1958"/>
            </a:lvl2pPr>
            <a:lvl3pPr marL="895380" indent="0" algn="ctr">
              <a:buNone/>
              <a:defRPr sz="1763"/>
            </a:lvl3pPr>
            <a:lvl4pPr marL="1343071" indent="0" algn="ctr">
              <a:buNone/>
              <a:defRPr sz="1567"/>
            </a:lvl4pPr>
            <a:lvl5pPr marL="1790761" indent="0" algn="ctr">
              <a:buNone/>
              <a:defRPr sz="1567"/>
            </a:lvl5pPr>
            <a:lvl6pPr marL="2238451" indent="0" algn="ctr">
              <a:buNone/>
              <a:defRPr sz="1567"/>
            </a:lvl6pPr>
            <a:lvl7pPr marL="2686141" indent="0" algn="ctr">
              <a:buNone/>
              <a:defRPr sz="1567"/>
            </a:lvl7pPr>
            <a:lvl8pPr marL="3133832" indent="0" algn="ctr">
              <a:buNone/>
              <a:defRPr sz="1567"/>
            </a:lvl8pPr>
            <a:lvl9pPr marL="3581522" indent="0" algn="ctr">
              <a:buNone/>
              <a:defRPr sz="15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6556-7E4E-48E5-B47C-B1A8DE1D17C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62CD-DDA9-4FA6-BACB-B37952316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9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6556-7E4E-48E5-B47C-B1A8DE1D17C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62CD-DDA9-4FA6-BACB-B37952316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5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7349" y="399609"/>
            <a:ext cx="1930598" cy="63607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5553" y="399609"/>
            <a:ext cx="5679877" cy="63607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6556-7E4E-48E5-B47C-B1A8DE1D17C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62CD-DDA9-4FA6-BACB-B37952316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9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6556-7E4E-48E5-B47C-B1A8DE1D17C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62CD-DDA9-4FA6-BACB-B37952316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9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890" y="1871215"/>
            <a:ext cx="7722394" cy="3122162"/>
          </a:xfrm>
        </p:spPr>
        <p:txBody>
          <a:bodyPr anchor="b"/>
          <a:lstStyle>
            <a:lvl1pPr>
              <a:defRPr sz="58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890" y="5022914"/>
            <a:ext cx="7722394" cy="1641871"/>
          </a:xfrm>
        </p:spPr>
        <p:txBody>
          <a:bodyPr/>
          <a:lstStyle>
            <a:lvl1pPr marL="0" indent="0">
              <a:buNone/>
              <a:defRPr sz="2350">
                <a:solidFill>
                  <a:schemeClr val="tx1"/>
                </a:solidFill>
              </a:defRPr>
            </a:lvl1pPr>
            <a:lvl2pPr marL="447690" indent="0">
              <a:buNone/>
              <a:defRPr sz="1958">
                <a:solidFill>
                  <a:schemeClr val="tx1">
                    <a:tint val="75000"/>
                  </a:schemeClr>
                </a:solidFill>
              </a:defRPr>
            </a:lvl2pPr>
            <a:lvl3pPr marL="895380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343071" indent="0">
              <a:buNone/>
              <a:defRPr sz="1567">
                <a:solidFill>
                  <a:schemeClr val="tx1">
                    <a:tint val="75000"/>
                  </a:schemeClr>
                </a:solidFill>
              </a:defRPr>
            </a:lvl4pPr>
            <a:lvl5pPr marL="1790761" indent="0">
              <a:buNone/>
              <a:defRPr sz="1567">
                <a:solidFill>
                  <a:schemeClr val="tx1">
                    <a:tint val="75000"/>
                  </a:schemeClr>
                </a:solidFill>
              </a:defRPr>
            </a:lvl5pPr>
            <a:lvl6pPr marL="2238451" indent="0">
              <a:buNone/>
              <a:defRPr sz="1567">
                <a:solidFill>
                  <a:schemeClr val="tx1">
                    <a:tint val="75000"/>
                  </a:schemeClr>
                </a:solidFill>
              </a:defRPr>
            </a:lvl6pPr>
            <a:lvl7pPr marL="2686141" indent="0">
              <a:buNone/>
              <a:defRPr sz="1567">
                <a:solidFill>
                  <a:schemeClr val="tx1">
                    <a:tint val="75000"/>
                  </a:schemeClr>
                </a:solidFill>
              </a:defRPr>
            </a:lvl7pPr>
            <a:lvl8pPr marL="3133832" indent="0">
              <a:buNone/>
              <a:defRPr sz="1567">
                <a:solidFill>
                  <a:schemeClr val="tx1">
                    <a:tint val="75000"/>
                  </a:schemeClr>
                </a:solidFill>
              </a:defRPr>
            </a:lvl8pPr>
            <a:lvl9pPr marL="3581522" indent="0">
              <a:buNone/>
              <a:defRPr sz="15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6556-7E4E-48E5-B47C-B1A8DE1D17C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62CD-DDA9-4FA6-BACB-B37952316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4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553" y="1998045"/>
            <a:ext cx="3805238" cy="4762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2709" y="1998045"/>
            <a:ext cx="3805238" cy="4762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6556-7E4E-48E5-B47C-B1A8DE1D17C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62CD-DDA9-4FA6-BACB-B37952316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9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719" y="399611"/>
            <a:ext cx="7722394" cy="14507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6720" y="1839939"/>
            <a:ext cx="3787750" cy="901726"/>
          </a:xfrm>
        </p:spPr>
        <p:txBody>
          <a:bodyPr anchor="b"/>
          <a:lstStyle>
            <a:lvl1pPr marL="0" indent="0">
              <a:buNone/>
              <a:defRPr sz="2350" b="1"/>
            </a:lvl1pPr>
            <a:lvl2pPr marL="447690" indent="0">
              <a:buNone/>
              <a:defRPr sz="1958" b="1"/>
            </a:lvl2pPr>
            <a:lvl3pPr marL="895380" indent="0">
              <a:buNone/>
              <a:defRPr sz="1763" b="1"/>
            </a:lvl3pPr>
            <a:lvl4pPr marL="1343071" indent="0">
              <a:buNone/>
              <a:defRPr sz="1567" b="1"/>
            </a:lvl4pPr>
            <a:lvl5pPr marL="1790761" indent="0">
              <a:buNone/>
              <a:defRPr sz="1567" b="1"/>
            </a:lvl5pPr>
            <a:lvl6pPr marL="2238451" indent="0">
              <a:buNone/>
              <a:defRPr sz="1567" b="1"/>
            </a:lvl6pPr>
            <a:lvl7pPr marL="2686141" indent="0">
              <a:buNone/>
              <a:defRPr sz="1567" b="1"/>
            </a:lvl7pPr>
            <a:lvl8pPr marL="3133832" indent="0">
              <a:buNone/>
              <a:defRPr sz="1567" b="1"/>
            </a:lvl8pPr>
            <a:lvl9pPr marL="3581522" indent="0">
              <a:buNone/>
              <a:defRPr sz="15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720" y="2741665"/>
            <a:ext cx="3787750" cy="40325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32710" y="1839939"/>
            <a:ext cx="3806404" cy="901726"/>
          </a:xfrm>
        </p:spPr>
        <p:txBody>
          <a:bodyPr anchor="b"/>
          <a:lstStyle>
            <a:lvl1pPr marL="0" indent="0">
              <a:buNone/>
              <a:defRPr sz="2350" b="1"/>
            </a:lvl1pPr>
            <a:lvl2pPr marL="447690" indent="0">
              <a:buNone/>
              <a:defRPr sz="1958" b="1"/>
            </a:lvl2pPr>
            <a:lvl3pPr marL="895380" indent="0">
              <a:buNone/>
              <a:defRPr sz="1763" b="1"/>
            </a:lvl3pPr>
            <a:lvl4pPr marL="1343071" indent="0">
              <a:buNone/>
              <a:defRPr sz="1567" b="1"/>
            </a:lvl4pPr>
            <a:lvl5pPr marL="1790761" indent="0">
              <a:buNone/>
              <a:defRPr sz="1567" b="1"/>
            </a:lvl5pPr>
            <a:lvl6pPr marL="2238451" indent="0">
              <a:buNone/>
              <a:defRPr sz="1567" b="1"/>
            </a:lvl6pPr>
            <a:lvl7pPr marL="2686141" indent="0">
              <a:buNone/>
              <a:defRPr sz="1567" b="1"/>
            </a:lvl7pPr>
            <a:lvl8pPr marL="3133832" indent="0">
              <a:buNone/>
              <a:defRPr sz="1567" b="1"/>
            </a:lvl8pPr>
            <a:lvl9pPr marL="3581522" indent="0">
              <a:buNone/>
              <a:defRPr sz="15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2710" y="2741665"/>
            <a:ext cx="3806404" cy="40325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6556-7E4E-48E5-B47C-B1A8DE1D17C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62CD-DDA9-4FA6-BACB-B37952316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6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6556-7E4E-48E5-B47C-B1A8DE1D17C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62CD-DDA9-4FA6-BACB-B37952316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1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6556-7E4E-48E5-B47C-B1A8DE1D17C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62CD-DDA9-4FA6-BACB-B37952316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0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719" y="500380"/>
            <a:ext cx="2887737" cy="1751330"/>
          </a:xfrm>
        </p:spPr>
        <p:txBody>
          <a:bodyPr anchor="b"/>
          <a:lstStyle>
            <a:lvl1pPr>
              <a:defRPr sz="3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6404" y="1080683"/>
            <a:ext cx="4532709" cy="5333912"/>
          </a:xfrm>
        </p:spPr>
        <p:txBody>
          <a:bodyPr/>
          <a:lstStyle>
            <a:lvl1pPr>
              <a:defRPr sz="3133"/>
            </a:lvl1pPr>
            <a:lvl2pPr>
              <a:defRPr sz="2742"/>
            </a:lvl2pPr>
            <a:lvl3pPr>
              <a:defRPr sz="2350"/>
            </a:lvl3pPr>
            <a:lvl4pPr>
              <a:defRPr sz="1958"/>
            </a:lvl4pPr>
            <a:lvl5pPr>
              <a:defRPr sz="1958"/>
            </a:lvl5pPr>
            <a:lvl6pPr>
              <a:defRPr sz="1958"/>
            </a:lvl6pPr>
            <a:lvl7pPr>
              <a:defRPr sz="1958"/>
            </a:lvl7pPr>
            <a:lvl8pPr>
              <a:defRPr sz="1958"/>
            </a:lvl8pPr>
            <a:lvl9pPr>
              <a:defRPr sz="195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6719" y="2251710"/>
            <a:ext cx="2887737" cy="4171571"/>
          </a:xfrm>
        </p:spPr>
        <p:txBody>
          <a:bodyPr/>
          <a:lstStyle>
            <a:lvl1pPr marL="0" indent="0">
              <a:buNone/>
              <a:defRPr sz="1567"/>
            </a:lvl1pPr>
            <a:lvl2pPr marL="447690" indent="0">
              <a:buNone/>
              <a:defRPr sz="1371"/>
            </a:lvl2pPr>
            <a:lvl3pPr marL="895380" indent="0">
              <a:buNone/>
              <a:defRPr sz="1175"/>
            </a:lvl3pPr>
            <a:lvl4pPr marL="1343071" indent="0">
              <a:buNone/>
              <a:defRPr sz="979"/>
            </a:lvl4pPr>
            <a:lvl5pPr marL="1790761" indent="0">
              <a:buNone/>
              <a:defRPr sz="979"/>
            </a:lvl5pPr>
            <a:lvl6pPr marL="2238451" indent="0">
              <a:buNone/>
              <a:defRPr sz="979"/>
            </a:lvl6pPr>
            <a:lvl7pPr marL="2686141" indent="0">
              <a:buNone/>
              <a:defRPr sz="979"/>
            </a:lvl7pPr>
            <a:lvl8pPr marL="3133832" indent="0">
              <a:buNone/>
              <a:defRPr sz="979"/>
            </a:lvl8pPr>
            <a:lvl9pPr marL="3581522" indent="0">
              <a:buNone/>
              <a:defRPr sz="9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6556-7E4E-48E5-B47C-B1A8DE1D17C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62CD-DDA9-4FA6-BACB-B37952316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87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719" y="500380"/>
            <a:ext cx="2887737" cy="1751330"/>
          </a:xfrm>
        </p:spPr>
        <p:txBody>
          <a:bodyPr anchor="b"/>
          <a:lstStyle>
            <a:lvl1pPr>
              <a:defRPr sz="3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06404" y="1080683"/>
            <a:ext cx="4532709" cy="5333912"/>
          </a:xfrm>
        </p:spPr>
        <p:txBody>
          <a:bodyPr anchor="t"/>
          <a:lstStyle>
            <a:lvl1pPr marL="0" indent="0">
              <a:buNone/>
              <a:defRPr sz="3133"/>
            </a:lvl1pPr>
            <a:lvl2pPr marL="447690" indent="0">
              <a:buNone/>
              <a:defRPr sz="2742"/>
            </a:lvl2pPr>
            <a:lvl3pPr marL="895380" indent="0">
              <a:buNone/>
              <a:defRPr sz="2350"/>
            </a:lvl3pPr>
            <a:lvl4pPr marL="1343071" indent="0">
              <a:buNone/>
              <a:defRPr sz="1958"/>
            </a:lvl4pPr>
            <a:lvl5pPr marL="1790761" indent="0">
              <a:buNone/>
              <a:defRPr sz="1958"/>
            </a:lvl5pPr>
            <a:lvl6pPr marL="2238451" indent="0">
              <a:buNone/>
              <a:defRPr sz="1958"/>
            </a:lvl6pPr>
            <a:lvl7pPr marL="2686141" indent="0">
              <a:buNone/>
              <a:defRPr sz="1958"/>
            </a:lvl7pPr>
            <a:lvl8pPr marL="3133832" indent="0">
              <a:buNone/>
              <a:defRPr sz="1958"/>
            </a:lvl8pPr>
            <a:lvl9pPr marL="3581522" indent="0">
              <a:buNone/>
              <a:defRPr sz="195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6719" y="2251710"/>
            <a:ext cx="2887737" cy="4171571"/>
          </a:xfrm>
        </p:spPr>
        <p:txBody>
          <a:bodyPr/>
          <a:lstStyle>
            <a:lvl1pPr marL="0" indent="0">
              <a:buNone/>
              <a:defRPr sz="1567"/>
            </a:lvl1pPr>
            <a:lvl2pPr marL="447690" indent="0">
              <a:buNone/>
              <a:defRPr sz="1371"/>
            </a:lvl2pPr>
            <a:lvl3pPr marL="895380" indent="0">
              <a:buNone/>
              <a:defRPr sz="1175"/>
            </a:lvl3pPr>
            <a:lvl4pPr marL="1343071" indent="0">
              <a:buNone/>
              <a:defRPr sz="979"/>
            </a:lvl4pPr>
            <a:lvl5pPr marL="1790761" indent="0">
              <a:buNone/>
              <a:defRPr sz="979"/>
            </a:lvl5pPr>
            <a:lvl6pPr marL="2238451" indent="0">
              <a:buNone/>
              <a:defRPr sz="979"/>
            </a:lvl6pPr>
            <a:lvl7pPr marL="2686141" indent="0">
              <a:buNone/>
              <a:defRPr sz="979"/>
            </a:lvl7pPr>
            <a:lvl8pPr marL="3133832" indent="0">
              <a:buNone/>
              <a:defRPr sz="979"/>
            </a:lvl8pPr>
            <a:lvl9pPr marL="3581522" indent="0">
              <a:buNone/>
              <a:defRPr sz="9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6556-7E4E-48E5-B47C-B1A8DE1D17C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62CD-DDA9-4FA6-BACB-B37952316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0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5553" y="399611"/>
            <a:ext cx="7722394" cy="14507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553" y="1998045"/>
            <a:ext cx="7722394" cy="4762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5553" y="6956674"/>
            <a:ext cx="2014538" cy="399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56556-7E4E-48E5-B47C-B1A8DE1D17C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5847" y="6956674"/>
            <a:ext cx="3021806" cy="399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3409" y="6956674"/>
            <a:ext cx="2014538" cy="399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662CD-DDA9-4FA6-BACB-B37952316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73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5380" rtl="0" eaLnBrk="1" latinLnBrk="0" hangingPunct="1">
        <a:lnSpc>
          <a:spcPct val="90000"/>
        </a:lnSpc>
        <a:spcBef>
          <a:spcPct val="0"/>
        </a:spcBef>
        <a:buNone/>
        <a:defRPr sz="43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45" indent="-223845" algn="l" defTabSz="895380" rtl="0" eaLnBrk="1" latinLnBrk="0" hangingPunct="1">
        <a:lnSpc>
          <a:spcPct val="90000"/>
        </a:lnSpc>
        <a:spcBef>
          <a:spcPts val="979"/>
        </a:spcBef>
        <a:buFont typeface="Arial" panose="020B0604020202020204" pitchFamily="34" charset="0"/>
        <a:buChar char="•"/>
        <a:defRPr sz="2742" kern="1200">
          <a:solidFill>
            <a:schemeClr val="tx1"/>
          </a:solidFill>
          <a:latin typeface="+mn-lt"/>
          <a:ea typeface="+mn-ea"/>
          <a:cs typeface="+mn-cs"/>
        </a:defRPr>
      </a:lvl1pPr>
      <a:lvl2pPr marL="671535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2pPr>
      <a:lvl3pPr marL="1119226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958" kern="1200">
          <a:solidFill>
            <a:schemeClr val="tx1"/>
          </a:solidFill>
          <a:latin typeface="+mn-lt"/>
          <a:ea typeface="+mn-ea"/>
          <a:cs typeface="+mn-cs"/>
        </a:defRPr>
      </a:lvl3pPr>
      <a:lvl4pPr marL="1566916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3" kern="1200">
          <a:solidFill>
            <a:schemeClr val="tx1"/>
          </a:solidFill>
          <a:latin typeface="+mn-lt"/>
          <a:ea typeface="+mn-ea"/>
          <a:cs typeface="+mn-cs"/>
        </a:defRPr>
      </a:lvl4pPr>
      <a:lvl5pPr marL="2014606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3" kern="1200">
          <a:solidFill>
            <a:schemeClr val="tx1"/>
          </a:solidFill>
          <a:latin typeface="+mn-lt"/>
          <a:ea typeface="+mn-ea"/>
          <a:cs typeface="+mn-cs"/>
        </a:defRPr>
      </a:lvl5pPr>
      <a:lvl6pPr marL="2462296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3" kern="1200">
          <a:solidFill>
            <a:schemeClr val="tx1"/>
          </a:solidFill>
          <a:latin typeface="+mn-lt"/>
          <a:ea typeface="+mn-ea"/>
          <a:cs typeface="+mn-cs"/>
        </a:defRPr>
      </a:lvl6pPr>
      <a:lvl7pPr marL="2909987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3" kern="1200">
          <a:solidFill>
            <a:schemeClr val="tx1"/>
          </a:solidFill>
          <a:latin typeface="+mn-lt"/>
          <a:ea typeface="+mn-ea"/>
          <a:cs typeface="+mn-cs"/>
        </a:defRPr>
      </a:lvl7pPr>
      <a:lvl8pPr marL="3357677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3" kern="1200">
          <a:solidFill>
            <a:schemeClr val="tx1"/>
          </a:solidFill>
          <a:latin typeface="+mn-lt"/>
          <a:ea typeface="+mn-ea"/>
          <a:cs typeface="+mn-cs"/>
        </a:defRPr>
      </a:lvl8pPr>
      <a:lvl9pPr marL="3805367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1pPr>
      <a:lvl2pPr marL="447690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2pPr>
      <a:lvl3pPr marL="895380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3pPr>
      <a:lvl4pPr marL="1343071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4pPr>
      <a:lvl5pPr marL="1790761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5pPr>
      <a:lvl6pPr marL="2238451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6pPr>
      <a:lvl7pPr marL="2686141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7pPr>
      <a:lvl8pPr marL="3133832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8pPr>
      <a:lvl9pPr marL="3581522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ADF640-2E14-FFE6-D6FD-1F72BC6202D1}"/>
              </a:ext>
            </a:extLst>
          </p:cNvPr>
          <p:cNvSpPr txBox="1"/>
          <p:nvPr/>
        </p:nvSpPr>
        <p:spPr>
          <a:xfrm>
            <a:off x="673768" y="453535"/>
            <a:ext cx="34650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To Add Your Logo: </a:t>
            </a:r>
          </a:p>
          <a:p>
            <a:pPr marL="285750" indent="-285750">
              <a:buFontTx/>
              <a:buChar char="-"/>
            </a:pPr>
            <a:r>
              <a:rPr lang="en-US" dirty="0"/>
              <a:t>Click Insert</a:t>
            </a:r>
          </a:p>
          <a:p>
            <a:pPr marL="285750" indent="-285750">
              <a:buFontTx/>
              <a:buChar char="-"/>
            </a:pPr>
            <a:r>
              <a:rPr lang="en-US" dirty="0"/>
              <a:t>Pictures</a:t>
            </a:r>
          </a:p>
          <a:p>
            <a:pPr marL="285750" indent="-285750">
              <a:buFontTx/>
              <a:buChar char="-"/>
            </a:pPr>
            <a:r>
              <a:rPr lang="en-US" dirty="0"/>
              <a:t>This Device</a:t>
            </a:r>
          </a:p>
          <a:p>
            <a:pPr marL="285750" indent="-285750">
              <a:buFontTx/>
              <a:buChar char="-"/>
            </a:pPr>
            <a:r>
              <a:rPr lang="en-US" dirty="0"/>
              <a:t>Select Your Logo</a:t>
            </a:r>
          </a:p>
          <a:p>
            <a:pPr marL="285750" indent="-285750">
              <a:buFontTx/>
              <a:buChar char="-"/>
            </a:pPr>
            <a:r>
              <a:rPr lang="en-US" dirty="0"/>
              <a:t>Place Where You Wish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057453-C8A0-7C19-31FD-8E69791B2580}"/>
              </a:ext>
            </a:extLst>
          </p:cNvPr>
          <p:cNvSpPr txBox="1"/>
          <p:nvPr/>
        </p:nvSpPr>
        <p:spPr>
          <a:xfrm>
            <a:off x="673768" y="2682385"/>
            <a:ext cx="47548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Customizing The Image:</a:t>
            </a:r>
          </a:p>
          <a:p>
            <a:r>
              <a:rPr lang="en-US" dirty="0"/>
              <a:t>All phone numbers are customizable</a:t>
            </a:r>
          </a:p>
          <a:p>
            <a:pPr marL="285750" indent="-285750">
              <a:buFontTx/>
              <a:buChar char="-"/>
            </a:pPr>
            <a:r>
              <a:rPr lang="en-US" dirty="0"/>
              <a:t>Click on the zeroes and start typing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B6530B-51B4-7978-3AEF-2206847E171C}"/>
              </a:ext>
            </a:extLst>
          </p:cNvPr>
          <p:cNvSpPr txBox="1"/>
          <p:nvPr/>
        </p:nvSpPr>
        <p:spPr>
          <a:xfrm>
            <a:off x="640080" y="4080239"/>
            <a:ext cx="69975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Download The Final Image:</a:t>
            </a:r>
          </a:p>
          <a:p>
            <a:pPr marL="285750" indent="-285750">
              <a:buFontTx/>
              <a:buChar char="-"/>
            </a:pPr>
            <a:r>
              <a:rPr lang="en-US" dirty="0"/>
              <a:t>Select the image you want to download from the left side panel</a:t>
            </a:r>
          </a:p>
          <a:p>
            <a:pPr marL="285750" indent="-285750">
              <a:buFontTx/>
              <a:buChar char="-"/>
            </a:pPr>
            <a:r>
              <a:rPr lang="en-US" dirty="0"/>
              <a:t>Select File</a:t>
            </a:r>
          </a:p>
          <a:p>
            <a:pPr marL="285750" indent="-285750">
              <a:buFontTx/>
              <a:buChar char="-"/>
            </a:pPr>
            <a:r>
              <a:rPr lang="en-US" dirty="0"/>
              <a:t>Export</a:t>
            </a:r>
          </a:p>
          <a:p>
            <a:pPr marL="285750" indent="-285750">
              <a:buFontTx/>
              <a:buChar char="-"/>
            </a:pPr>
            <a:r>
              <a:rPr lang="en-US" dirty="0"/>
              <a:t>Change File Types</a:t>
            </a:r>
          </a:p>
          <a:p>
            <a:pPr marL="285750" indent="-285750">
              <a:buFontTx/>
              <a:buChar char="-"/>
            </a:pPr>
            <a:r>
              <a:rPr lang="en-US" dirty="0"/>
              <a:t>JPEG</a:t>
            </a:r>
          </a:p>
          <a:p>
            <a:pPr marL="285750" indent="-285750">
              <a:buFontTx/>
              <a:buChar char="-"/>
            </a:pPr>
            <a:r>
              <a:rPr lang="en-US" dirty="0"/>
              <a:t>Choose the designated folder</a:t>
            </a:r>
          </a:p>
          <a:p>
            <a:pPr marL="285750" indent="-285750">
              <a:buFontTx/>
              <a:buChar char="-"/>
            </a:pPr>
            <a:r>
              <a:rPr lang="en-US" dirty="0"/>
              <a:t>Save</a:t>
            </a:r>
          </a:p>
          <a:p>
            <a:pPr marL="285750" indent="-285750">
              <a:buFontTx/>
              <a:buChar char="-"/>
            </a:pPr>
            <a:r>
              <a:rPr lang="en-US" dirty="0"/>
              <a:t>Answer ‘Just this one’ when prompted</a:t>
            </a:r>
          </a:p>
        </p:txBody>
      </p:sp>
    </p:spTree>
    <p:extLst>
      <p:ext uri="{BB962C8B-B14F-4D97-AF65-F5344CB8AC3E}">
        <p14:creationId xmlns:p14="http://schemas.microsoft.com/office/powerpoint/2010/main" val="440871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erson holding his hands up and smiling&#10;&#10;Description automatically generated">
            <a:extLst>
              <a:ext uri="{FF2B5EF4-FFF2-40B4-BE49-F238E27FC236}">
                <a16:creationId xmlns:a16="http://schemas.microsoft.com/office/drawing/2014/main" id="{BDC130A6-08BC-794E-78F7-60E769D87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53500" cy="75057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0A1035D-7F21-6778-77B8-175181BAECF8}"/>
              </a:ext>
            </a:extLst>
          </p:cNvPr>
          <p:cNvSpPr txBox="1"/>
          <p:nvPr/>
        </p:nvSpPr>
        <p:spPr>
          <a:xfrm>
            <a:off x="4133850" y="5667374"/>
            <a:ext cx="4476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E74BE"/>
                </a:solidFill>
                <a:latin typeface="Montserrat Medium" panose="00000600000000000000" pitchFamily="50" charset="0"/>
              </a:rPr>
              <a:t>000-000-0000</a:t>
            </a:r>
          </a:p>
        </p:txBody>
      </p:sp>
    </p:spTree>
    <p:extLst>
      <p:ext uri="{BB962C8B-B14F-4D97-AF65-F5344CB8AC3E}">
        <p14:creationId xmlns:p14="http://schemas.microsoft.com/office/powerpoint/2010/main" val="872017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in a black shirt&#10;&#10;Description automatically generated">
            <a:extLst>
              <a:ext uri="{FF2B5EF4-FFF2-40B4-BE49-F238E27FC236}">
                <a16:creationId xmlns:a16="http://schemas.microsoft.com/office/drawing/2014/main" id="{CDBFB83C-B72D-4457-5A13-5CC046343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53500" cy="75057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1AD93E-8A83-82A3-DD27-6ECBB2C093F9}"/>
              </a:ext>
            </a:extLst>
          </p:cNvPr>
          <p:cNvSpPr txBox="1"/>
          <p:nvPr/>
        </p:nvSpPr>
        <p:spPr>
          <a:xfrm>
            <a:off x="828675" y="5953124"/>
            <a:ext cx="4476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E74BE"/>
                </a:solidFill>
                <a:latin typeface="Montserrat Medium" panose="00000600000000000000" pitchFamily="50" charset="0"/>
              </a:rPr>
              <a:t>000-000-0000</a:t>
            </a:r>
          </a:p>
        </p:txBody>
      </p:sp>
    </p:spTree>
    <p:extLst>
      <p:ext uri="{BB962C8B-B14F-4D97-AF65-F5344CB8AC3E}">
        <p14:creationId xmlns:p14="http://schemas.microsoft.com/office/powerpoint/2010/main" val="138149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hand holding a megaphone&#10;&#10;Description automatically generated">
            <a:extLst>
              <a:ext uri="{FF2B5EF4-FFF2-40B4-BE49-F238E27FC236}">
                <a16:creationId xmlns:a16="http://schemas.microsoft.com/office/drawing/2014/main" id="{5A9B1B48-C9E4-E454-35FE-AE65131BB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53500" cy="75057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E2B158-C312-F3CA-7E71-B609F8BCED01}"/>
              </a:ext>
            </a:extLst>
          </p:cNvPr>
          <p:cNvSpPr txBox="1"/>
          <p:nvPr/>
        </p:nvSpPr>
        <p:spPr>
          <a:xfrm>
            <a:off x="200025" y="5972174"/>
            <a:ext cx="4476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E74BE"/>
                </a:solidFill>
                <a:latin typeface="Montserrat Medium" panose="00000600000000000000" pitchFamily="50" charset="0"/>
              </a:rPr>
              <a:t>000-000-0000</a:t>
            </a:r>
          </a:p>
        </p:txBody>
      </p:sp>
    </p:spTree>
    <p:extLst>
      <p:ext uri="{BB962C8B-B14F-4D97-AF65-F5344CB8AC3E}">
        <p14:creationId xmlns:p14="http://schemas.microsoft.com/office/powerpoint/2010/main" val="1163234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</TotalTime>
  <Words>73</Words>
  <Application>Microsoft Office PowerPoint</Application>
  <PresentationFormat>Custom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Montserrat Medium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Kayla Gonzalez</dc:creator>
  <cp:lastModifiedBy>Kayla Gonzalez</cp:lastModifiedBy>
  <cp:revision>1</cp:revision>
  <dcterms:created xsi:type="dcterms:W3CDTF">2023-09-26T15:06:34Z</dcterms:created>
  <dcterms:modified xsi:type="dcterms:W3CDTF">2023-09-26T15:13:32Z</dcterms:modified>
</cp:coreProperties>
</file>