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90" r:id="rId4"/>
    <p:sldId id="291" r:id="rId5"/>
  </p:sldIdLst>
  <p:sldSz cx="8953500" cy="750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1228364"/>
            <a:ext cx="7610475" cy="2613096"/>
          </a:xfrm>
        </p:spPr>
        <p:txBody>
          <a:bodyPr anchor="b"/>
          <a:lstStyle>
            <a:lvl1pPr algn="ctr"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188" y="3942230"/>
            <a:ext cx="6715125" cy="1812140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690" indent="0" algn="ctr">
              <a:buNone/>
              <a:defRPr sz="1958"/>
            </a:lvl2pPr>
            <a:lvl3pPr marL="895380" indent="0" algn="ctr">
              <a:buNone/>
              <a:defRPr sz="1763"/>
            </a:lvl3pPr>
            <a:lvl4pPr marL="1343071" indent="0" algn="ctr">
              <a:buNone/>
              <a:defRPr sz="1567"/>
            </a:lvl4pPr>
            <a:lvl5pPr marL="1790761" indent="0" algn="ctr">
              <a:buNone/>
              <a:defRPr sz="1567"/>
            </a:lvl5pPr>
            <a:lvl6pPr marL="2238451" indent="0" algn="ctr">
              <a:buNone/>
              <a:defRPr sz="1567"/>
            </a:lvl6pPr>
            <a:lvl7pPr marL="2686141" indent="0" algn="ctr">
              <a:buNone/>
              <a:defRPr sz="1567"/>
            </a:lvl7pPr>
            <a:lvl8pPr marL="3133832" indent="0" algn="ctr">
              <a:buNone/>
              <a:defRPr sz="1567"/>
            </a:lvl8pPr>
            <a:lvl9pPr marL="3581522" indent="0" algn="ctr">
              <a:buNone/>
              <a:defRPr sz="15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7349" y="399609"/>
            <a:ext cx="1930598" cy="6360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553" y="399609"/>
            <a:ext cx="5679877" cy="6360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90" y="1871215"/>
            <a:ext cx="7722394" cy="3122162"/>
          </a:xfrm>
        </p:spPr>
        <p:txBody>
          <a:bodyPr anchor="b"/>
          <a:lstStyle>
            <a:lvl1pPr>
              <a:defRPr sz="5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890" y="5022914"/>
            <a:ext cx="7722394" cy="1641871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/>
                </a:solidFill>
              </a:defRPr>
            </a:lvl1pPr>
            <a:lvl2pPr marL="44769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2pPr>
            <a:lvl3pPr marL="89538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07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076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845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614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383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152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4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53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709" y="1998045"/>
            <a:ext cx="3805238" cy="4762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399611"/>
            <a:ext cx="7722394" cy="14507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720" y="1839939"/>
            <a:ext cx="3787750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20" y="2741665"/>
            <a:ext cx="3787750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2710" y="1839939"/>
            <a:ext cx="3806404" cy="901726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2710" y="2741665"/>
            <a:ext cx="3806404" cy="4032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0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404" y="1080683"/>
            <a:ext cx="4532709" cy="5333912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50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19" y="500380"/>
            <a:ext cx="2887737" cy="175133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6404" y="1080683"/>
            <a:ext cx="4532709" cy="5333912"/>
          </a:xfrm>
        </p:spPr>
        <p:txBody>
          <a:bodyPr anchor="t"/>
          <a:lstStyle>
            <a:lvl1pPr marL="0" indent="0">
              <a:buNone/>
              <a:defRPr sz="3133"/>
            </a:lvl1pPr>
            <a:lvl2pPr marL="447690" indent="0">
              <a:buNone/>
              <a:defRPr sz="2742"/>
            </a:lvl2pPr>
            <a:lvl3pPr marL="895380" indent="0">
              <a:buNone/>
              <a:defRPr sz="2350"/>
            </a:lvl3pPr>
            <a:lvl4pPr marL="1343071" indent="0">
              <a:buNone/>
              <a:defRPr sz="1958"/>
            </a:lvl4pPr>
            <a:lvl5pPr marL="1790761" indent="0">
              <a:buNone/>
              <a:defRPr sz="1958"/>
            </a:lvl5pPr>
            <a:lvl6pPr marL="2238451" indent="0">
              <a:buNone/>
              <a:defRPr sz="1958"/>
            </a:lvl6pPr>
            <a:lvl7pPr marL="2686141" indent="0">
              <a:buNone/>
              <a:defRPr sz="1958"/>
            </a:lvl7pPr>
            <a:lvl8pPr marL="3133832" indent="0">
              <a:buNone/>
              <a:defRPr sz="1958"/>
            </a:lvl8pPr>
            <a:lvl9pPr marL="3581522" indent="0">
              <a:buNone/>
              <a:defRPr sz="195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719" y="2251710"/>
            <a:ext cx="2887737" cy="4171571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53" y="399611"/>
            <a:ext cx="7722394" cy="145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53" y="1998045"/>
            <a:ext cx="7722394" cy="476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553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6556-7E4E-48E5-B47C-B1A8DE1D17C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847" y="6956674"/>
            <a:ext cx="3021806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3409" y="6956674"/>
            <a:ext cx="2014538" cy="399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380" rtl="0" eaLnBrk="1" latinLnBrk="0" hangingPunct="1">
        <a:lnSpc>
          <a:spcPct val="90000"/>
        </a:lnSpc>
        <a:spcBef>
          <a:spcPct val="0"/>
        </a:spcBef>
        <a:buNone/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45" indent="-223845" algn="l" defTabSz="895380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535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2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56691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60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29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67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36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9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8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07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76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45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14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83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52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73768" y="453535"/>
            <a:ext cx="3465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673768" y="2682385"/>
            <a:ext cx="475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Customizing The Image:</a:t>
            </a:r>
          </a:p>
          <a:p>
            <a:r>
              <a:rPr lang="en-US" dirty="0"/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on the zeroes and start typing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40080" y="4080239"/>
            <a:ext cx="699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dirty="0"/>
              <a:t>Answer ‘Just this one’ when prompted</a:t>
            </a:r>
          </a:p>
        </p:txBody>
      </p: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130A6-08BC-794E-78F7-60E769D87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" y="0"/>
            <a:ext cx="8952444" cy="7505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A1035D-7F21-6778-77B8-175181BAECF8}"/>
              </a:ext>
            </a:extLst>
          </p:cNvPr>
          <p:cNvSpPr txBox="1"/>
          <p:nvPr/>
        </p:nvSpPr>
        <p:spPr>
          <a:xfrm>
            <a:off x="4133850" y="5667374"/>
            <a:ext cx="447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E74BE"/>
                </a:solidFill>
                <a:latin typeface="Montserrat Medium" panose="00000600000000000000" pitchFamily="50" charset="0"/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8720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FB83C-B72D-4457-5A13-5CC046343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" y="0"/>
            <a:ext cx="8952443" cy="7505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AD93E-8A83-82A3-DD27-6ECBB2C093F9}"/>
              </a:ext>
            </a:extLst>
          </p:cNvPr>
          <p:cNvSpPr txBox="1"/>
          <p:nvPr/>
        </p:nvSpPr>
        <p:spPr>
          <a:xfrm>
            <a:off x="828675" y="5953124"/>
            <a:ext cx="447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E74BE"/>
                </a:solidFill>
                <a:latin typeface="Montserrat Medium" panose="00000600000000000000" pitchFamily="50" charset="0"/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38149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B1B48-C9E4-E454-35FE-AE65131B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" y="0"/>
            <a:ext cx="8952444" cy="7505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2B158-C312-F3CA-7E71-B609F8BCED01}"/>
              </a:ext>
            </a:extLst>
          </p:cNvPr>
          <p:cNvSpPr txBox="1"/>
          <p:nvPr/>
        </p:nvSpPr>
        <p:spPr>
          <a:xfrm>
            <a:off x="200025" y="5972174"/>
            <a:ext cx="447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E74BE"/>
                </a:solidFill>
                <a:latin typeface="Montserrat Medium" panose="00000600000000000000" pitchFamily="50" charset="0"/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16323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73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Griffin Miller</cp:lastModifiedBy>
  <cp:revision>4</cp:revision>
  <dcterms:created xsi:type="dcterms:W3CDTF">2023-09-26T15:06:34Z</dcterms:created>
  <dcterms:modified xsi:type="dcterms:W3CDTF">2025-03-05T13:20:08Z</dcterms:modified>
</cp:coreProperties>
</file>