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9" r:id="rId2"/>
    <p:sldId id="268" r:id="rId3"/>
    <p:sldId id="293" r:id="rId4"/>
    <p:sldId id="267" r:id="rId5"/>
    <p:sldId id="291" r:id="rId6"/>
    <p:sldId id="281" r:id="rId7"/>
    <p:sldId id="282" r:id="rId8"/>
    <p:sldId id="294" r:id="rId9"/>
    <p:sldId id="290" r:id="rId10"/>
    <p:sldId id="292" r:id="rId11"/>
    <p:sldId id="283" r:id="rId12"/>
  </p:sldIdLst>
  <p:sldSz cx="8953500" cy="750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585"/>
    <a:srgbClr val="3C2213"/>
    <a:srgbClr val="06693A"/>
    <a:srgbClr val="0E74BC"/>
    <a:srgbClr val="0F7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99" d="100"/>
          <a:sy n="99" d="100"/>
        </p:scale>
        <p:origin x="12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A0723-D5AC-489F-9B2E-AAF921C6039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89088" y="1143000"/>
            <a:ext cx="367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FE929-7028-4E33-9C59-6004D86A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6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513" y="1228624"/>
            <a:ext cx="7610475" cy="2613648"/>
          </a:xfrm>
        </p:spPr>
        <p:txBody>
          <a:bodyPr anchor="b"/>
          <a:lstStyle>
            <a:lvl1pPr algn="ctr">
              <a:defRPr sz="5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188" y="3943065"/>
            <a:ext cx="6715125" cy="1812523"/>
          </a:xfrm>
        </p:spPr>
        <p:txBody>
          <a:bodyPr/>
          <a:lstStyle>
            <a:lvl1pPr marL="0" indent="0" algn="ctr">
              <a:buNone/>
              <a:defRPr sz="2350"/>
            </a:lvl1pPr>
            <a:lvl2pPr marL="447690" indent="0" algn="ctr">
              <a:buNone/>
              <a:defRPr sz="1958"/>
            </a:lvl2pPr>
            <a:lvl3pPr marL="895380" indent="0" algn="ctr">
              <a:buNone/>
              <a:defRPr sz="1763"/>
            </a:lvl3pPr>
            <a:lvl4pPr marL="1343071" indent="0" algn="ctr">
              <a:buNone/>
              <a:defRPr sz="1567"/>
            </a:lvl4pPr>
            <a:lvl5pPr marL="1790761" indent="0" algn="ctr">
              <a:buNone/>
              <a:defRPr sz="1567"/>
            </a:lvl5pPr>
            <a:lvl6pPr marL="2238451" indent="0" algn="ctr">
              <a:buNone/>
              <a:defRPr sz="1567"/>
            </a:lvl6pPr>
            <a:lvl7pPr marL="2686141" indent="0" algn="ctr">
              <a:buNone/>
              <a:defRPr sz="1567"/>
            </a:lvl7pPr>
            <a:lvl8pPr marL="3133832" indent="0" algn="ctr">
              <a:buNone/>
              <a:defRPr sz="1567"/>
            </a:lvl8pPr>
            <a:lvl9pPr marL="3581522" indent="0" algn="ctr">
              <a:buNone/>
              <a:defRPr sz="15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13D3-F188-4F0B-A216-F243A2641BA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80CA-3B62-46D2-8DB9-A5F0A9D8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6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13D3-F188-4F0B-A216-F243A2641BA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80CA-3B62-46D2-8DB9-A5F0A9D8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6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7349" y="399693"/>
            <a:ext cx="1930598" cy="63620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553" y="399693"/>
            <a:ext cx="5679877" cy="6362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13D3-F188-4F0B-A216-F243A2641BA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80CA-3B62-46D2-8DB9-A5F0A9D8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8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13D3-F188-4F0B-A216-F243A2641BA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80CA-3B62-46D2-8DB9-A5F0A9D8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6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890" y="1871611"/>
            <a:ext cx="7722394" cy="3122823"/>
          </a:xfrm>
        </p:spPr>
        <p:txBody>
          <a:bodyPr anchor="b"/>
          <a:lstStyle>
            <a:lvl1pPr>
              <a:defRPr sz="5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890" y="5023976"/>
            <a:ext cx="7722394" cy="1642219"/>
          </a:xfrm>
        </p:spPr>
        <p:txBody>
          <a:bodyPr/>
          <a:lstStyle>
            <a:lvl1pPr marL="0" indent="0">
              <a:buNone/>
              <a:defRPr sz="2350">
                <a:solidFill>
                  <a:schemeClr val="tx1"/>
                </a:solidFill>
              </a:defRPr>
            </a:lvl1pPr>
            <a:lvl2pPr marL="447690" indent="0">
              <a:buNone/>
              <a:defRPr sz="1958">
                <a:solidFill>
                  <a:schemeClr val="tx1">
                    <a:tint val="75000"/>
                  </a:schemeClr>
                </a:solidFill>
              </a:defRPr>
            </a:lvl2pPr>
            <a:lvl3pPr marL="895380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34307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4pPr>
            <a:lvl5pPr marL="179076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5pPr>
            <a:lvl6pPr marL="223845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6pPr>
            <a:lvl7pPr marL="268614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7pPr>
            <a:lvl8pPr marL="3133832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8pPr>
            <a:lvl9pPr marL="3581522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13D3-F188-4F0B-A216-F243A2641BA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80CA-3B62-46D2-8DB9-A5F0A9D8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8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53" y="1998468"/>
            <a:ext cx="3805238" cy="47633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709" y="1998468"/>
            <a:ext cx="3805238" cy="47633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13D3-F188-4F0B-A216-F243A2641BA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80CA-3B62-46D2-8DB9-A5F0A9D8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19" y="399695"/>
            <a:ext cx="7722394" cy="14510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720" y="1840329"/>
            <a:ext cx="3787750" cy="901917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7690" indent="0">
              <a:buNone/>
              <a:defRPr sz="1958" b="1"/>
            </a:lvl2pPr>
            <a:lvl3pPr marL="895380" indent="0">
              <a:buNone/>
              <a:defRPr sz="1763" b="1"/>
            </a:lvl3pPr>
            <a:lvl4pPr marL="1343071" indent="0">
              <a:buNone/>
              <a:defRPr sz="1567" b="1"/>
            </a:lvl4pPr>
            <a:lvl5pPr marL="1790761" indent="0">
              <a:buNone/>
              <a:defRPr sz="1567" b="1"/>
            </a:lvl5pPr>
            <a:lvl6pPr marL="2238451" indent="0">
              <a:buNone/>
              <a:defRPr sz="1567" b="1"/>
            </a:lvl6pPr>
            <a:lvl7pPr marL="2686141" indent="0">
              <a:buNone/>
              <a:defRPr sz="1567" b="1"/>
            </a:lvl7pPr>
            <a:lvl8pPr marL="3133832" indent="0">
              <a:buNone/>
              <a:defRPr sz="1567" b="1"/>
            </a:lvl8pPr>
            <a:lvl9pPr marL="3581522" indent="0">
              <a:buNone/>
              <a:defRPr sz="15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20" y="2742246"/>
            <a:ext cx="3787750" cy="4033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2710" y="1840329"/>
            <a:ext cx="3806404" cy="901917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7690" indent="0">
              <a:buNone/>
              <a:defRPr sz="1958" b="1"/>
            </a:lvl2pPr>
            <a:lvl3pPr marL="895380" indent="0">
              <a:buNone/>
              <a:defRPr sz="1763" b="1"/>
            </a:lvl3pPr>
            <a:lvl4pPr marL="1343071" indent="0">
              <a:buNone/>
              <a:defRPr sz="1567" b="1"/>
            </a:lvl4pPr>
            <a:lvl5pPr marL="1790761" indent="0">
              <a:buNone/>
              <a:defRPr sz="1567" b="1"/>
            </a:lvl5pPr>
            <a:lvl6pPr marL="2238451" indent="0">
              <a:buNone/>
              <a:defRPr sz="1567" b="1"/>
            </a:lvl6pPr>
            <a:lvl7pPr marL="2686141" indent="0">
              <a:buNone/>
              <a:defRPr sz="1567" b="1"/>
            </a:lvl7pPr>
            <a:lvl8pPr marL="3133832" indent="0">
              <a:buNone/>
              <a:defRPr sz="1567" b="1"/>
            </a:lvl8pPr>
            <a:lvl9pPr marL="3581522" indent="0">
              <a:buNone/>
              <a:defRPr sz="15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2710" y="2742246"/>
            <a:ext cx="3806404" cy="4033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13D3-F188-4F0B-A216-F243A2641BA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80CA-3B62-46D2-8DB9-A5F0A9D8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2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13D3-F188-4F0B-A216-F243A2641BA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80CA-3B62-46D2-8DB9-A5F0A9D8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13D3-F188-4F0B-A216-F243A2641BA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80CA-3B62-46D2-8DB9-A5F0A9D8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0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19" y="500486"/>
            <a:ext cx="2887737" cy="1751701"/>
          </a:xfrm>
        </p:spPr>
        <p:txBody>
          <a:bodyPr anchor="b"/>
          <a:lstStyle>
            <a:lvl1pPr>
              <a:defRPr sz="3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6404" y="1080912"/>
            <a:ext cx="4532709" cy="5335040"/>
          </a:xfrm>
        </p:spPr>
        <p:txBody>
          <a:bodyPr/>
          <a:lstStyle>
            <a:lvl1pPr>
              <a:defRPr sz="3133"/>
            </a:lvl1pPr>
            <a:lvl2pPr>
              <a:defRPr sz="2742"/>
            </a:lvl2pPr>
            <a:lvl3pPr>
              <a:defRPr sz="2350"/>
            </a:lvl3pPr>
            <a:lvl4pPr>
              <a:defRPr sz="1958"/>
            </a:lvl4pPr>
            <a:lvl5pPr>
              <a:defRPr sz="1958"/>
            </a:lvl5pPr>
            <a:lvl6pPr>
              <a:defRPr sz="1958"/>
            </a:lvl6pPr>
            <a:lvl7pPr>
              <a:defRPr sz="1958"/>
            </a:lvl7pPr>
            <a:lvl8pPr>
              <a:defRPr sz="1958"/>
            </a:lvl8pPr>
            <a:lvl9pPr>
              <a:defRPr sz="19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719" y="2252186"/>
            <a:ext cx="2887737" cy="4172454"/>
          </a:xfrm>
        </p:spPr>
        <p:txBody>
          <a:bodyPr/>
          <a:lstStyle>
            <a:lvl1pPr marL="0" indent="0">
              <a:buNone/>
              <a:defRPr sz="1567"/>
            </a:lvl1pPr>
            <a:lvl2pPr marL="447690" indent="0">
              <a:buNone/>
              <a:defRPr sz="1371"/>
            </a:lvl2pPr>
            <a:lvl3pPr marL="895380" indent="0">
              <a:buNone/>
              <a:defRPr sz="1175"/>
            </a:lvl3pPr>
            <a:lvl4pPr marL="1343071" indent="0">
              <a:buNone/>
              <a:defRPr sz="979"/>
            </a:lvl4pPr>
            <a:lvl5pPr marL="1790761" indent="0">
              <a:buNone/>
              <a:defRPr sz="979"/>
            </a:lvl5pPr>
            <a:lvl6pPr marL="2238451" indent="0">
              <a:buNone/>
              <a:defRPr sz="979"/>
            </a:lvl6pPr>
            <a:lvl7pPr marL="2686141" indent="0">
              <a:buNone/>
              <a:defRPr sz="979"/>
            </a:lvl7pPr>
            <a:lvl8pPr marL="3133832" indent="0">
              <a:buNone/>
              <a:defRPr sz="979"/>
            </a:lvl8pPr>
            <a:lvl9pPr marL="3581522" indent="0">
              <a:buNone/>
              <a:defRPr sz="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13D3-F188-4F0B-A216-F243A2641BA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80CA-3B62-46D2-8DB9-A5F0A9D8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4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19" y="500486"/>
            <a:ext cx="2887737" cy="1751701"/>
          </a:xfrm>
        </p:spPr>
        <p:txBody>
          <a:bodyPr anchor="b"/>
          <a:lstStyle>
            <a:lvl1pPr>
              <a:defRPr sz="3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6404" y="1080912"/>
            <a:ext cx="4532709" cy="5335040"/>
          </a:xfrm>
        </p:spPr>
        <p:txBody>
          <a:bodyPr anchor="t"/>
          <a:lstStyle>
            <a:lvl1pPr marL="0" indent="0">
              <a:buNone/>
              <a:defRPr sz="3133"/>
            </a:lvl1pPr>
            <a:lvl2pPr marL="447690" indent="0">
              <a:buNone/>
              <a:defRPr sz="2742"/>
            </a:lvl2pPr>
            <a:lvl3pPr marL="895380" indent="0">
              <a:buNone/>
              <a:defRPr sz="2350"/>
            </a:lvl3pPr>
            <a:lvl4pPr marL="1343071" indent="0">
              <a:buNone/>
              <a:defRPr sz="1958"/>
            </a:lvl4pPr>
            <a:lvl5pPr marL="1790761" indent="0">
              <a:buNone/>
              <a:defRPr sz="1958"/>
            </a:lvl5pPr>
            <a:lvl6pPr marL="2238451" indent="0">
              <a:buNone/>
              <a:defRPr sz="1958"/>
            </a:lvl6pPr>
            <a:lvl7pPr marL="2686141" indent="0">
              <a:buNone/>
              <a:defRPr sz="1958"/>
            </a:lvl7pPr>
            <a:lvl8pPr marL="3133832" indent="0">
              <a:buNone/>
              <a:defRPr sz="1958"/>
            </a:lvl8pPr>
            <a:lvl9pPr marL="3581522" indent="0">
              <a:buNone/>
              <a:defRPr sz="195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719" y="2252186"/>
            <a:ext cx="2887737" cy="4172454"/>
          </a:xfrm>
        </p:spPr>
        <p:txBody>
          <a:bodyPr/>
          <a:lstStyle>
            <a:lvl1pPr marL="0" indent="0">
              <a:buNone/>
              <a:defRPr sz="1567"/>
            </a:lvl1pPr>
            <a:lvl2pPr marL="447690" indent="0">
              <a:buNone/>
              <a:defRPr sz="1371"/>
            </a:lvl2pPr>
            <a:lvl3pPr marL="895380" indent="0">
              <a:buNone/>
              <a:defRPr sz="1175"/>
            </a:lvl3pPr>
            <a:lvl4pPr marL="1343071" indent="0">
              <a:buNone/>
              <a:defRPr sz="979"/>
            </a:lvl4pPr>
            <a:lvl5pPr marL="1790761" indent="0">
              <a:buNone/>
              <a:defRPr sz="979"/>
            </a:lvl5pPr>
            <a:lvl6pPr marL="2238451" indent="0">
              <a:buNone/>
              <a:defRPr sz="979"/>
            </a:lvl6pPr>
            <a:lvl7pPr marL="2686141" indent="0">
              <a:buNone/>
              <a:defRPr sz="979"/>
            </a:lvl7pPr>
            <a:lvl8pPr marL="3133832" indent="0">
              <a:buNone/>
              <a:defRPr sz="979"/>
            </a:lvl8pPr>
            <a:lvl9pPr marL="3581522" indent="0">
              <a:buNone/>
              <a:defRPr sz="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13D3-F188-4F0B-A216-F243A2641BA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80CA-3B62-46D2-8DB9-A5F0A9D8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7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553" y="399695"/>
            <a:ext cx="7722394" cy="145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53" y="1998468"/>
            <a:ext cx="7722394" cy="4763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553" y="6958145"/>
            <a:ext cx="2014538" cy="399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313D3-F188-4F0B-A216-F243A2641BA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5847" y="6958145"/>
            <a:ext cx="3021806" cy="399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3409" y="6958145"/>
            <a:ext cx="2014538" cy="399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80CA-3B62-46D2-8DB9-A5F0A9D8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3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5380" rtl="0" eaLnBrk="1" latinLnBrk="0" hangingPunct="1">
        <a:lnSpc>
          <a:spcPct val="90000"/>
        </a:lnSpc>
        <a:spcBef>
          <a:spcPct val="0"/>
        </a:spcBef>
        <a:buNone/>
        <a:defRPr sz="4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45" indent="-223845" algn="l" defTabSz="895380" rtl="0" eaLnBrk="1" latinLnBrk="0" hangingPunct="1">
        <a:lnSpc>
          <a:spcPct val="90000"/>
        </a:lnSpc>
        <a:spcBef>
          <a:spcPts val="979"/>
        </a:spcBef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71535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+mn-lt"/>
          <a:ea typeface="+mn-ea"/>
          <a:cs typeface="+mn-cs"/>
        </a:defRPr>
      </a:lvl2pPr>
      <a:lvl3pPr marL="111922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3pPr>
      <a:lvl4pPr marL="156691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201460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46229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09987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7677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367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90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380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307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76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45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614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832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522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DF640-2E14-FFE6-D6FD-1F72BC6202D1}"/>
              </a:ext>
            </a:extLst>
          </p:cNvPr>
          <p:cNvSpPr txBox="1"/>
          <p:nvPr/>
        </p:nvSpPr>
        <p:spPr>
          <a:xfrm>
            <a:off x="673769" y="454329"/>
            <a:ext cx="3465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To Add Your Logo: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Click Insert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Pictures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This Device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Select Your Logo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Place Where You Wish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57453-C8A0-7C19-31FD-8E69791B2580}"/>
              </a:ext>
            </a:extLst>
          </p:cNvPr>
          <p:cNvSpPr txBox="1"/>
          <p:nvPr/>
        </p:nvSpPr>
        <p:spPr>
          <a:xfrm>
            <a:off x="3524852" y="454329"/>
            <a:ext cx="4754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Customizing The Image: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phone numbers are customizable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Click on the zeroes and start typing</a:t>
            </a:r>
          </a:p>
          <a:p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* If you do not want the call to action, you can delete the background box and the text. </a:t>
            </a:r>
          </a:p>
        </p:txBody>
      </p:sp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2E3C11EB-0845-ABA1-023E-28D316A39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5" y="2419907"/>
            <a:ext cx="2380517" cy="1991443"/>
          </a:xfrm>
          <a:prstGeom prst="rect">
            <a:avLst/>
          </a:prstGeom>
        </p:spPr>
      </p:pic>
      <p:pic>
        <p:nvPicPr>
          <p:cNvPr id="7" name="Picture 6" descr="A person reading a book to a baby&#10;&#10;Description automatically generated">
            <a:extLst>
              <a:ext uri="{FF2B5EF4-FFF2-40B4-BE49-F238E27FC236}">
                <a16:creationId xmlns:a16="http://schemas.microsoft.com/office/drawing/2014/main" id="{55D5ADBC-3061-BBA0-CCB1-B0A6B0B88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64" y="2433827"/>
            <a:ext cx="2414303" cy="2019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B6530B-51B4-7978-3AEF-2206847E171C}"/>
              </a:ext>
            </a:extLst>
          </p:cNvPr>
          <p:cNvSpPr txBox="1"/>
          <p:nvPr/>
        </p:nvSpPr>
        <p:spPr>
          <a:xfrm>
            <a:off x="640080" y="4678281"/>
            <a:ext cx="6997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Download The Final Image: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Select the image you want to download from the left side panel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Select File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Export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Change File Types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JPEG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Choose the designated folder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Save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Answer ‘Just this one’ when prompted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F5F1C7F6-FD35-5258-8E60-F5F7A4FA341A}"/>
              </a:ext>
            </a:extLst>
          </p:cNvPr>
          <p:cNvSpPr/>
          <p:nvPr/>
        </p:nvSpPr>
        <p:spPr>
          <a:xfrm>
            <a:off x="684931" y="3798946"/>
            <a:ext cx="2626160" cy="731520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31FC5F-F0DC-47DB-22A0-987EAF09EDB2}"/>
              </a:ext>
            </a:extLst>
          </p:cNvPr>
          <p:cNvCxnSpPr/>
          <p:nvPr/>
        </p:nvCxnSpPr>
        <p:spPr>
          <a:xfrm>
            <a:off x="3524852" y="3475514"/>
            <a:ext cx="951899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87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ss, outdoor, person&#10;&#10;Description automatically generated">
            <a:extLst>
              <a:ext uri="{FF2B5EF4-FFF2-40B4-BE49-F238E27FC236}">
                <a16:creationId xmlns:a16="http://schemas.microsoft.com/office/drawing/2014/main" id="{EE4D1C5A-6E71-AE32-E770-E16385C25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8953500" cy="7505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9522FB-1FF9-1F19-CA09-151308AF28DF}"/>
              </a:ext>
            </a:extLst>
          </p:cNvPr>
          <p:cNvSpPr/>
          <p:nvPr/>
        </p:nvSpPr>
        <p:spPr>
          <a:xfrm>
            <a:off x="0" y="5534526"/>
            <a:ext cx="8953500" cy="1607419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B1F4D-ADEB-4833-5209-EB2232E7987B}"/>
              </a:ext>
            </a:extLst>
          </p:cNvPr>
          <p:cNvSpPr txBox="1"/>
          <p:nvPr/>
        </p:nvSpPr>
        <p:spPr>
          <a:xfrm>
            <a:off x="2147436" y="5736657"/>
            <a:ext cx="465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Get An Instant Quote Today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6945E-3BEC-B21B-B9FD-C7F1C7354994}"/>
              </a:ext>
            </a:extLst>
          </p:cNvPr>
          <p:cNvSpPr txBox="1"/>
          <p:nvPr/>
        </p:nvSpPr>
        <p:spPr>
          <a:xfrm>
            <a:off x="2489132" y="6178724"/>
            <a:ext cx="3975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395345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A29C175-2DAA-FFFD-FB92-9B69978E1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8953500" cy="7505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EDB16F-2C78-019B-1FA1-F2D30DC7809E}"/>
              </a:ext>
            </a:extLst>
          </p:cNvPr>
          <p:cNvSpPr/>
          <p:nvPr/>
        </p:nvSpPr>
        <p:spPr>
          <a:xfrm>
            <a:off x="0" y="5842535"/>
            <a:ext cx="8953500" cy="1520289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1147C-4295-9A23-AF8E-38B6C2407760}"/>
              </a:ext>
            </a:extLst>
          </p:cNvPr>
          <p:cNvSpPr txBox="1"/>
          <p:nvPr/>
        </p:nvSpPr>
        <p:spPr>
          <a:xfrm>
            <a:off x="2007869" y="5935622"/>
            <a:ext cx="493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E74BC"/>
                </a:solidFill>
              </a:rPr>
              <a:t>Call for a quote now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6361D-4B67-BCB5-F100-02B526FC8F0C}"/>
              </a:ext>
            </a:extLst>
          </p:cNvPr>
          <p:cNvSpPr txBox="1"/>
          <p:nvPr/>
        </p:nvSpPr>
        <p:spPr>
          <a:xfrm>
            <a:off x="1752799" y="6450209"/>
            <a:ext cx="5447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E74BC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292834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in a field&#10;&#10;Description automatically generated with medium confidence">
            <a:extLst>
              <a:ext uri="{FF2B5EF4-FFF2-40B4-BE49-F238E27FC236}">
                <a16:creationId xmlns:a16="http://schemas.microsoft.com/office/drawing/2014/main" id="{419B3199-F7A9-1BB3-96E6-EDADFEC76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8953500" cy="7505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682F1F-3DA5-F849-5EFD-F2D2B96DAC0B}"/>
              </a:ext>
            </a:extLst>
          </p:cNvPr>
          <p:cNvSpPr/>
          <p:nvPr/>
        </p:nvSpPr>
        <p:spPr>
          <a:xfrm>
            <a:off x="0" y="5486399"/>
            <a:ext cx="8953500" cy="164592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6336F-9C47-F30D-BB28-B431AC3A0882}"/>
              </a:ext>
            </a:extLst>
          </p:cNvPr>
          <p:cNvSpPr txBox="1"/>
          <p:nvPr/>
        </p:nvSpPr>
        <p:spPr>
          <a:xfrm>
            <a:off x="1579545" y="5576483"/>
            <a:ext cx="579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Get a Quote Now!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25E27-9C96-2B98-6EC8-1D63BA4A1323}"/>
              </a:ext>
            </a:extLst>
          </p:cNvPr>
          <p:cNvSpPr txBox="1"/>
          <p:nvPr/>
        </p:nvSpPr>
        <p:spPr>
          <a:xfrm>
            <a:off x="1646922" y="6099703"/>
            <a:ext cx="5659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393974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grass, outdoor, person&#10;&#10;Description automatically generated">
            <a:extLst>
              <a:ext uri="{FF2B5EF4-FFF2-40B4-BE49-F238E27FC236}">
                <a16:creationId xmlns:a16="http://schemas.microsoft.com/office/drawing/2014/main" id="{E588002C-238A-232F-D1C3-C0E367FCA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70B5EB-5A0B-3795-2356-25856F4235F7}"/>
              </a:ext>
            </a:extLst>
          </p:cNvPr>
          <p:cNvSpPr/>
          <p:nvPr/>
        </p:nvSpPr>
        <p:spPr>
          <a:xfrm>
            <a:off x="0" y="5784782"/>
            <a:ext cx="8953500" cy="17225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AB945-F1E1-5DFA-BCB3-5F5D456B6607}"/>
              </a:ext>
            </a:extLst>
          </p:cNvPr>
          <p:cNvSpPr txBox="1"/>
          <p:nvPr/>
        </p:nvSpPr>
        <p:spPr>
          <a:xfrm>
            <a:off x="1169742" y="5984576"/>
            <a:ext cx="6614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Call Now For a Free Quote on Final Expense Plans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C96DB2-6C21-3417-A058-6B9A9E2837B4}"/>
              </a:ext>
            </a:extLst>
          </p:cNvPr>
          <p:cNvSpPr txBox="1"/>
          <p:nvPr/>
        </p:nvSpPr>
        <p:spPr>
          <a:xfrm>
            <a:off x="1800470" y="6560869"/>
            <a:ext cx="5352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314771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the arms raised in front of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8863F6A1-F0A3-05D0-98A2-5344226CF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8953500" cy="7505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16B4EE-59C2-50A3-4A66-2172DC46BA25}"/>
              </a:ext>
            </a:extLst>
          </p:cNvPr>
          <p:cNvSpPr/>
          <p:nvPr/>
        </p:nvSpPr>
        <p:spPr>
          <a:xfrm>
            <a:off x="0" y="5274143"/>
            <a:ext cx="8953500" cy="166005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4CE8AF-C1C9-2B28-F704-A09E02130787}"/>
              </a:ext>
            </a:extLst>
          </p:cNvPr>
          <p:cNvSpPr txBox="1"/>
          <p:nvPr/>
        </p:nvSpPr>
        <p:spPr>
          <a:xfrm>
            <a:off x="2137811" y="5393603"/>
            <a:ext cx="467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E74BC"/>
                </a:solidFill>
              </a:rPr>
              <a:t>Get a Quote Now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F1F0A-5CFC-7A98-EF2D-8559DCFE06CA}"/>
              </a:ext>
            </a:extLst>
          </p:cNvPr>
          <p:cNvSpPr txBox="1"/>
          <p:nvPr/>
        </p:nvSpPr>
        <p:spPr>
          <a:xfrm>
            <a:off x="1752800" y="5987980"/>
            <a:ext cx="5447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249644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D1A7117-DB93-28B0-EC6D-18C47FBDD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B5E36E-1DBF-1512-4A99-E7D1597D6C9C}"/>
              </a:ext>
            </a:extLst>
          </p:cNvPr>
          <p:cNvSpPr/>
          <p:nvPr/>
        </p:nvSpPr>
        <p:spPr>
          <a:xfrm>
            <a:off x="0" y="6112042"/>
            <a:ext cx="8953500" cy="139524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40D97-F9E5-177B-E6FA-56E5A39603CC}"/>
              </a:ext>
            </a:extLst>
          </p:cNvPr>
          <p:cNvSpPr txBox="1"/>
          <p:nvPr/>
        </p:nvSpPr>
        <p:spPr>
          <a:xfrm>
            <a:off x="1781674" y="6122900"/>
            <a:ext cx="539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Get a free quote now.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BCEA1-725B-3212-6B7B-586E71390D26}"/>
              </a:ext>
            </a:extLst>
          </p:cNvPr>
          <p:cNvSpPr txBox="1"/>
          <p:nvPr/>
        </p:nvSpPr>
        <p:spPr>
          <a:xfrm>
            <a:off x="1906801" y="6575039"/>
            <a:ext cx="5139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213793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person&#10;&#10;Description automatically generated">
            <a:extLst>
              <a:ext uri="{FF2B5EF4-FFF2-40B4-BE49-F238E27FC236}">
                <a16:creationId xmlns:a16="http://schemas.microsoft.com/office/drawing/2014/main" id="{90D1C475-74D1-D85F-69FF-08A484AF3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8953500" cy="7505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C27C6D-C9C3-434D-EA0D-C2044AFC900A}"/>
              </a:ext>
            </a:extLst>
          </p:cNvPr>
          <p:cNvSpPr/>
          <p:nvPr/>
        </p:nvSpPr>
        <p:spPr>
          <a:xfrm>
            <a:off x="0" y="5351646"/>
            <a:ext cx="8953500" cy="1597794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7C4C46-846E-E11B-49D2-496D927F0EEC}"/>
              </a:ext>
            </a:extLst>
          </p:cNvPr>
          <p:cNvSpPr txBox="1"/>
          <p:nvPr/>
        </p:nvSpPr>
        <p:spPr>
          <a:xfrm>
            <a:off x="2036746" y="5486400"/>
            <a:ext cx="488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6693A"/>
                </a:solidFill>
              </a:rPr>
              <a:t>Call Now to Get a Quote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BE5D3-93E9-E841-504B-2255325A1ACA}"/>
              </a:ext>
            </a:extLst>
          </p:cNvPr>
          <p:cNvSpPr txBox="1"/>
          <p:nvPr/>
        </p:nvSpPr>
        <p:spPr>
          <a:xfrm>
            <a:off x="1521794" y="6019973"/>
            <a:ext cx="5909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368900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on a beach&#10;&#10;Description automatically generated">
            <a:extLst>
              <a:ext uri="{FF2B5EF4-FFF2-40B4-BE49-F238E27FC236}">
                <a16:creationId xmlns:a16="http://schemas.microsoft.com/office/drawing/2014/main" id="{5DEEF740-3113-4057-F248-AD554F6C6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8953500" cy="7505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2B8BA1-FEBC-1C28-2FCC-651E914737ED}"/>
              </a:ext>
            </a:extLst>
          </p:cNvPr>
          <p:cNvSpPr/>
          <p:nvPr/>
        </p:nvSpPr>
        <p:spPr>
          <a:xfrm>
            <a:off x="0" y="5707781"/>
            <a:ext cx="8953500" cy="152079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F6DA3-3A66-B027-3952-397C8F16AB09}"/>
              </a:ext>
            </a:extLst>
          </p:cNvPr>
          <p:cNvSpPr txBox="1"/>
          <p:nvPr/>
        </p:nvSpPr>
        <p:spPr>
          <a:xfrm>
            <a:off x="1627672" y="5829106"/>
            <a:ext cx="569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100% free, safe and secure quotes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D44A0-AD08-60B5-5590-35DAB8363B7D}"/>
              </a:ext>
            </a:extLst>
          </p:cNvPr>
          <p:cNvSpPr txBox="1"/>
          <p:nvPr/>
        </p:nvSpPr>
        <p:spPr>
          <a:xfrm>
            <a:off x="1800926" y="6351978"/>
            <a:ext cx="5351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398137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sitting, sofa&#10;&#10;Description automatically generated">
            <a:extLst>
              <a:ext uri="{FF2B5EF4-FFF2-40B4-BE49-F238E27FC236}">
                <a16:creationId xmlns:a16="http://schemas.microsoft.com/office/drawing/2014/main" id="{569E8FFB-AB96-B9F0-2DEB-B32CBA5C9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6EB262-6063-B5F4-AAD9-514891E3F8F0}"/>
              </a:ext>
            </a:extLst>
          </p:cNvPr>
          <p:cNvSpPr/>
          <p:nvPr/>
        </p:nvSpPr>
        <p:spPr>
          <a:xfrm>
            <a:off x="0" y="5528357"/>
            <a:ext cx="8953500" cy="1713297"/>
          </a:xfrm>
          <a:prstGeom prst="rect">
            <a:avLst/>
          </a:prstGeom>
          <a:solidFill>
            <a:srgbClr val="DC6585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E45DED-B472-B4E8-B22F-41F88549AFF4}"/>
              </a:ext>
            </a:extLst>
          </p:cNvPr>
          <p:cNvSpPr txBox="1"/>
          <p:nvPr/>
        </p:nvSpPr>
        <p:spPr>
          <a:xfrm>
            <a:off x="1146409" y="5765532"/>
            <a:ext cx="666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Find the best life insurance plans for you.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8E6D6E-65B1-D0BE-09CE-203C4FEDF2A3}"/>
              </a:ext>
            </a:extLst>
          </p:cNvPr>
          <p:cNvSpPr txBox="1"/>
          <p:nvPr/>
        </p:nvSpPr>
        <p:spPr>
          <a:xfrm>
            <a:off x="1974181" y="6220837"/>
            <a:ext cx="5005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113142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44EB7915-0142-9053-C192-69D064B77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8953500" cy="750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065E9A-F28F-A7AD-7570-6595CB8B6411}"/>
              </a:ext>
            </a:extLst>
          </p:cNvPr>
          <p:cNvSpPr/>
          <p:nvPr/>
        </p:nvSpPr>
        <p:spPr>
          <a:xfrm>
            <a:off x="0" y="5640404"/>
            <a:ext cx="8953500" cy="157812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0BF433-95B4-CC83-F6C4-98FAB3AD00D1}"/>
              </a:ext>
            </a:extLst>
          </p:cNvPr>
          <p:cNvSpPr txBox="1"/>
          <p:nvPr/>
        </p:nvSpPr>
        <p:spPr>
          <a:xfrm>
            <a:off x="1531419" y="5809258"/>
            <a:ext cx="5890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C2213"/>
                </a:solidFill>
              </a:rPr>
              <a:t>Get a quick quote on Final Expense Plans.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3FCF8-6DE0-BB46-B28A-C06B62ABA698}"/>
              </a:ext>
            </a:extLst>
          </p:cNvPr>
          <p:cNvSpPr txBox="1"/>
          <p:nvPr/>
        </p:nvSpPr>
        <p:spPr>
          <a:xfrm>
            <a:off x="1531419" y="6242048"/>
            <a:ext cx="5890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3C2213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300103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2741</TotalTime>
  <Words>168</Words>
  <Application>Microsoft Office PowerPoint</Application>
  <PresentationFormat>Custom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Gonzalez</dc:creator>
  <cp:lastModifiedBy>Kayla Gonzalez</cp:lastModifiedBy>
  <cp:revision>29</cp:revision>
  <dcterms:created xsi:type="dcterms:W3CDTF">2022-08-03T19:03:51Z</dcterms:created>
  <dcterms:modified xsi:type="dcterms:W3CDTF">2022-09-01T16:40:53Z</dcterms:modified>
</cp:coreProperties>
</file>