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9" r:id="rId2"/>
    <p:sldId id="272" r:id="rId3"/>
    <p:sldId id="286" r:id="rId4"/>
    <p:sldId id="285" r:id="rId5"/>
    <p:sldId id="268" r:id="rId6"/>
    <p:sldId id="271" r:id="rId7"/>
    <p:sldId id="290" r:id="rId8"/>
    <p:sldId id="291" r:id="rId9"/>
    <p:sldId id="283" r:id="rId10"/>
    <p:sldId id="292" r:id="rId11"/>
    <p:sldId id="293" r:id="rId12"/>
  </p:sldIdLst>
  <p:sldSz cx="8953500" cy="7505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B54A"/>
    <a:srgbClr val="F9DB9D"/>
    <a:srgbClr val="F7941D"/>
    <a:srgbClr val="0F75BD"/>
    <a:srgbClr val="557BA0"/>
    <a:srgbClr val="21409A"/>
    <a:srgbClr val="EF4957"/>
    <a:srgbClr val="FCB040"/>
    <a:srgbClr val="056839"/>
    <a:srgbClr val="4C5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2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9C3A3-6298-467E-B77F-FE07CA91CD2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89088" y="1143000"/>
            <a:ext cx="367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71295-102F-41DB-A273-3004CDDE3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513" y="1228364"/>
            <a:ext cx="7610475" cy="2613096"/>
          </a:xfrm>
        </p:spPr>
        <p:txBody>
          <a:bodyPr anchor="b"/>
          <a:lstStyle>
            <a:lvl1pPr algn="ctr">
              <a:defRPr sz="5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188" y="3942230"/>
            <a:ext cx="6715125" cy="1812140"/>
          </a:xfrm>
        </p:spPr>
        <p:txBody>
          <a:bodyPr/>
          <a:lstStyle>
            <a:lvl1pPr marL="0" indent="0" algn="ctr">
              <a:buNone/>
              <a:defRPr sz="2350"/>
            </a:lvl1pPr>
            <a:lvl2pPr marL="447690" indent="0" algn="ctr">
              <a:buNone/>
              <a:defRPr sz="1958"/>
            </a:lvl2pPr>
            <a:lvl3pPr marL="895380" indent="0" algn="ctr">
              <a:buNone/>
              <a:defRPr sz="1763"/>
            </a:lvl3pPr>
            <a:lvl4pPr marL="1343071" indent="0" algn="ctr">
              <a:buNone/>
              <a:defRPr sz="1567"/>
            </a:lvl4pPr>
            <a:lvl5pPr marL="1790761" indent="0" algn="ctr">
              <a:buNone/>
              <a:defRPr sz="1567"/>
            </a:lvl5pPr>
            <a:lvl6pPr marL="2238451" indent="0" algn="ctr">
              <a:buNone/>
              <a:defRPr sz="1567"/>
            </a:lvl6pPr>
            <a:lvl7pPr marL="2686141" indent="0" algn="ctr">
              <a:buNone/>
              <a:defRPr sz="1567"/>
            </a:lvl7pPr>
            <a:lvl8pPr marL="3133832" indent="0" algn="ctr">
              <a:buNone/>
              <a:defRPr sz="1567"/>
            </a:lvl8pPr>
            <a:lvl9pPr marL="3581522" indent="0" algn="ctr">
              <a:buNone/>
              <a:defRPr sz="15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3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1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7349" y="399609"/>
            <a:ext cx="1930598" cy="63607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553" y="399609"/>
            <a:ext cx="5679877" cy="6360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8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2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890" y="1871215"/>
            <a:ext cx="7722394" cy="3122162"/>
          </a:xfrm>
        </p:spPr>
        <p:txBody>
          <a:bodyPr anchor="b"/>
          <a:lstStyle>
            <a:lvl1pPr>
              <a:defRPr sz="5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890" y="5022914"/>
            <a:ext cx="7722394" cy="1641871"/>
          </a:xfrm>
        </p:spPr>
        <p:txBody>
          <a:bodyPr/>
          <a:lstStyle>
            <a:lvl1pPr marL="0" indent="0">
              <a:buNone/>
              <a:defRPr sz="2350">
                <a:solidFill>
                  <a:schemeClr val="tx1"/>
                </a:solidFill>
              </a:defRPr>
            </a:lvl1pPr>
            <a:lvl2pPr marL="447690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2pPr>
            <a:lvl3pPr marL="895380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34307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4pPr>
            <a:lvl5pPr marL="179076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5pPr>
            <a:lvl6pPr marL="223845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6pPr>
            <a:lvl7pPr marL="268614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7pPr>
            <a:lvl8pPr marL="313383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8pPr>
            <a:lvl9pPr marL="358152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53" y="1998045"/>
            <a:ext cx="3805238" cy="4762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709" y="1998045"/>
            <a:ext cx="3805238" cy="4762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3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399611"/>
            <a:ext cx="7722394" cy="14507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720" y="1839939"/>
            <a:ext cx="3787750" cy="901726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690" indent="0">
              <a:buNone/>
              <a:defRPr sz="1958" b="1"/>
            </a:lvl2pPr>
            <a:lvl3pPr marL="895380" indent="0">
              <a:buNone/>
              <a:defRPr sz="1763" b="1"/>
            </a:lvl3pPr>
            <a:lvl4pPr marL="1343071" indent="0">
              <a:buNone/>
              <a:defRPr sz="1567" b="1"/>
            </a:lvl4pPr>
            <a:lvl5pPr marL="1790761" indent="0">
              <a:buNone/>
              <a:defRPr sz="1567" b="1"/>
            </a:lvl5pPr>
            <a:lvl6pPr marL="2238451" indent="0">
              <a:buNone/>
              <a:defRPr sz="1567" b="1"/>
            </a:lvl6pPr>
            <a:lvl7pPr marL="2686141" indent="0">
              <a:buNone/>
              <a:defRPr sz="1567" b="1"/>
            </a:lvl7pPr>
            <a:lvl8pPr marL="3133832" indent="0">
              <a:buNone/>
              <a:defRPr sz="1567" b="1"/>
            </a:lvl8pPr>
            <a:lvl9pPr marL="3581522" indent="0">
              <a:buNone/>
              <a:defRPr sz="1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20" y="2741665"/>
            <a:ext cx="3787750" cy="4032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2710" y="1839939"/>
            <a:ext cx="3806404" cy="901726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690" indent="0">
              <a:buNone/>
              <a:defRPr sz="1958" b="1"/>
            </a:lvl2pPr>
            <a:lvl3pPr marL="895380" indent="0">
              <a:buNone/>
              <a:defRPr sz="1763" b="1"/>
            </a:lvl3pPr>
            <a:lvl4pPr marL="1343071" indent="0">
              <a:buNone/>
              <a:defRPr sz="1567" b="1"/>
            </a:lvl4pPr>
            <a:lvl5pPr marL="1790761" indent="0">
              <a:buNone/>
              <a:defRPr sz="1567" b="1"/>
            </a:lvl5pPr>
            <a:lvl6pPr marL="2238451" indent="0">
              <a:buNone/>
              <a:defRPr sz="1567" b="1"/>
            </a:lvl6pPr>
            <a:lvl7pPr marL="2686141" indent="0">
              <a:buNone/>
              <a:defRPr sz="1567" b="1"/>
            </a:lvl7pPr>
            <a:lvl8pPr marL="3133832" indent="0">
              <a:buNone/>
              <a:defRPr sz="1567" b="1"/>
            </a:lvl8pPr>
            <a:lvl9pPr marL="3581522" indent="0">
              <a:buNone/>
              <a:defRPr sz="1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2710" y="2741665"/>
            <a:ext cx="3806404" cy="4032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2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7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500380"/>
            <a:ext cx="2887737" cy="1751330"/>
          </a:xfrm>
        </p:spPr>
        <p:txBody>
          <a:bodyPr anchor="b"/>
          <a:lstStyle>
            <a:lvl1pPr>
              <a:defRPr sz="3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6404" y="1080683"/>
            <a:ext cx="4532709" cy="5333912"/>
          </a:xfrm>
        </p:spPr>
        <p:txBody>
          <a:bodyPr/>
          <a:lstStyle>
            <a:lvl1pPr>
              <a:defRPr sz="3133"/>
            </a:lvl1pPr>
            <a:lvl2pPr>
              <a:defRPr sz="2742"/>
            </a:lvl2pPr>
            <a:lvl3pPr>
              <a:defRPr sz="2350"/>
            </a:lvl3pPr>
            <a:lvl4pPr>
              <a:defRPr sz="1958"/>
            </a:lvl4pPr>
            <a:lvl5pPr>
              <a:defRPr sz="1958"/>
            </a:lvl5pPr>
            <a:lvl6pPr>
              <a:defRPr sz="1958"/>
            </a:lvl6pPr>
            <a:lvl7pPr>
              <a:defRPr sz="1958"/>
            </a:lvl7pPr>
            <a:lvl8pPr>
              <a:defRPr sz="1958"/>
            </a:lvl8pPr>
            <a:lvl9pPr>
              <a:defRPr sz="19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719" y="2251710"/>
            <a:ext cx="2887737" cy="4171571"/>
          </a:xfrm>
        </p:spPr>
        <p:txBody>
          <a:bodyPr/>
          <a:lstStyle>
            <a:lvl1pPr marL="0" indent="0">
              <a:buNone/>
              <a:defRPr sz="1567"/>
            </a:lvl1pPr>
            <a:lvl2pPr marL="447690" indent="0">
              <a:buNone/>
              <a:defRPr sz="1371"/>
            </a:lvl2pPr>
            <a:lvl3pPr marL="895380" indent="0">
              <a:buNone/>
              <a:defRPr sz="1175"/>
            </a:lvl3pPr>
            <a:lvl4pPr marL="1343071" indent="0">
              <a:buNone/>
              <a:defRPr sz="979"/>
            </a:lvl4pPr>
            <a:lvl5pPr marL="1790761" indent="0">
              <a:buNone/>
              <a:defRPr sz="979"/>
            </a:lvl5pPr>
            <a:lvl6pPr marL="2238451" indent="0">
              <a:buNone/>
              <a:defRPr sz="979"/>
            </a:lvl6pPr>
            <a:lvl7pPr marL="2686141" indent="0">
              <a:buNone/>
              <a:defRPr sz="979"/>
            </a:lvl7pPr>
            <a:lvl8pPr marL="3133832" indent="0">
              <a:buNone/>
              <a:defRPr sz="979"/>
            </a:lvl8pPr>
            <a:lvl9pPr marL="3581522" indent="0">
              <a:buNone/>
              <a:defRPr sz="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500380"/>
            <a:ext cx="2887737" cy="1751330"/>
          </a:xfrm>
        </p:spPr>
        <p:txBody>
          <a:bodyPr anchor="b"/>
          <a:lstStyle>
            <a:lvl1pPr>
              <a:defRPr sz="3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6404" y="1080683"/>
            <a:ext cx="4532709" cy="5333912"/>
          </a:xfrm>
        </p:spPr>
        <p:txBody>
          <a:bodyPr anchor="t"/>
          <a:lstStyle>
            <a:lvl1pPr marL="0" indent="0">
              <a:buNone/>
              <a:defRPr sz="3133"/>
            </a:lvl1pPr>
            <a:lvl2pPr marL="447690" indent="0">
              <a:buNone/>
              <a:defRPr sz="2742"/>
            </a:lvl2pPr>
            <a:lvl3pPr marL="895380" indent="0">
              <a:buNone/>
              <a:defRPr sz="2350"/>
            </a:lvl3pPr>
            <a:lvl4pPr marL="1343071" indent="0">
              <a:buNone/>
              <a:defRPr sz="1958"/>
            </a:lvl4pPr>
            <a:lvl5pPr marL="1790761" indent="0">
              <a:buNone/>
              <a:defRPr sz="1958"/>
            </a:lvl5pPr>
            <a:lvl6pPr marL="2238451" indent="0">
              <a:buNone/>
              <a:defRPr sz="1958"/>
            </a:lvl6pPr>
            <a:lvl7pPr marL="2686141" indent="0">
              <a:buNone/>
              <a:defRPr sz="1958"/>
            </a:lvl7pPr>
            <a:lvl8pPr marL="3133832" indent="0">
              <a:buNone/>
              <a:defRPr sz="1958"/>
            </a:lvl8pPr>
            <a:lvl9pPr marL="3581522" indent="0">
              <a:buNone/>
              <a:defRPr sz="195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719" y="2251710"/>
            <a:ext cx="2887737" cy="4171571"/>
          </a:xfrm>
        </p:spPr>
        <p:txBody>
          <a:bodyPr/>
          <a:lstStyle>
            <a:lvl1pPr marL="0" indent="0">
              <a:buNone/>
              <a:defRPr sz="1567"/>
            </a:lvl1pPr>
            <a:lvl2pPr marL="447690" indent="0">
              <a:buNone/>
              <a:defRPr sz="1371"/>
            </a:lvl2pPr>
            <a:lvl3pPr marL="895380" indent="0">
              <a:buNone/>
              <a:defRPr sz="1175"/>
            </a:lvl3pPr>
            <a:lvl4pPr marL="1343071" indent="0">
              <a:buNone/>
              <a:defRPr sz="979"/>
            </a:lvl4pPr>
            <a:lvl5pPr marL="1790761" indent="0">
              <a:buNone/>
              <a:defRPr sz="979"/>
            </a:lvl5pPr>
            <a:lvl6pPr marL="2238451" indent="0">
              <a:buNone/>
              <a:defRPr sz="979"/>
            </a:lvl6pPr>
            <a:lvl7pPr marL="2686141" indent="0">
              <a:buNone/>
              <a:defRPr sz="979"/>
            </a:lvl7pPr>
            <a:lvl8pPr marL="3133832" indent="0">
              <a:buNone/>
              <a:defRPr sz="979"/>
            </a:lvl8pPr>
            <a:lvl9pPr marL="3581522" indent="0">
              <a:buNone/>
              <a:defRPr sz="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5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553" y="399611"/>
            <a:ext cx="7722394" cy="145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53" y="1998045"/>
            <a:ext cx="7722394" cy="4762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553" y="6956674"/>
            <a:ext cx="2014538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6944-3C28-4838-AD34-AE48C6434DE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5847" y="6956674"/>
            <a:ext cx="3021806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3409" y="6956674"/>
            <a:ext cx="2014538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5380" rtl="0" eaLnBrk="1" latinLnBrk="0" hangingPunct="1">
        <a:lnSpc>
          <a:spcPct val="90000"/>
        </a:lnSpc>
        <a:spcBef>
          <a:spcPct val="0"/>
        </a:spcBef>
        <a:buNone/>
        <a:defRPr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45" indent="-223845" algn="l" defTabSz="895380" rtl="0" eaLnBrk="1" latinLnBrk="0" hangingPunct="1">
        <a:lnSpc>
          <a:spcPct val="90000"/>
        </a:lnSpc>
        <a:spcBef>
          <a:spcPts val="979"/>
        </a:spcBef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71535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111922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3pPr>
      <a:lvl4pPr marL="156691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201460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46229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98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67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36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9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8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307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76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45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614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832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522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DF640-2E14-FFE6-D6FD-1F72BC6202D1}"/>
              </a:ext>
            </a:extLst>
          </p:cNvPr>
          <p:cNvSpPr txBox="1"/>
          <p:nvPr/>
        </p:nvSpPr>
        <p:spPr>
          <a:xfrm>
            <a:off x="673768" y="453535"/>
            <a:ext cx="3465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Add Your Logo: </a:t>
            </a:r>
          </a:p>
          <a:p>
            <a:pPr marL="285750" indent="-285750">
              <a:buFontTx/>
              <a:buChar char="-"/>
            </a:pPr>
            <a:r>
              <a:rPr lang="en-US" dirty="0"/>
              <a:t>Click Insert</a:t>
            </a:r>
          </a:p>
          <a:p>
            <a:pPr marL="285750" indent="-285750">
              <a:buFontTx/>
              <a:buChar char="-"/>
            </a:pPr>
            <a:r>
              <a:rPr lang="en-US" dirty="0"/>
              <a:t>Pictures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This Device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Your Logo</a:t>
            </a:r>
          </a:p>
          <a:p>
            <a:pPr marL="285750" indent="-285750">
              <a:buFontTx/>
              <a:buChar char="-"/>
            </a:pPr>
            <a:r>
              <a:rPr lang="en-US" dirty="0"/>
              <a:t>Place Where You Wish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57453-C8A0-7C19-31FD-8E69791B2580}"/>
              </a:ext>
            </a:extLst>
          </p:cNvPr>
          <p:cNvSpPr txBox="1"/>
          <p:nvPr/>
        </p:nvSpPr>
        <p:spPr>
          <a:xfrm>
            <a:off x="3524851" y="453535"/>
            <a:ext cx="4754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Customizing The Image:</a:t>
            </a:r>
          </a:p>
          <a:p>
            <a:r>
              <a:rPr lang="en-US" dirty="0"/>
              <a:t>All phone numbers are customizable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Click on the zeroes and start typing</a:t>
            </a:r>
          </a:p>
          <a:p>
            <a:r>
              <a:rPr lang="en-US" dirty="0">
                <a:highlight>
                  <a:srgbClr val="FFFF00"/>
                </a:highlight>
              </a:rPr>
              <a:t>* If you do not want the call to action, you can delete the background box and the text. </a:t>
            </a:r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2E3C11EB-0845-ABA1-023E-28D316A39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4" y="2419112"/>
            <a:ext cx="2380517" cy="1991443"/>
          </a:xfrm>
          <a:prstGeom prst="rect">
            <a:avLst/>
          </a:prstGeom>
        </p:spPr>
      </p:pic>
      <p:pic>
        <p:nvPicPr>
          <p:cNvPr id="7" name="Picture 6" descr="A person reading a book to a baby&#10;&#10;Description automatically generated">
            <a:extLst>
              <a:ext uri="{FF2B5EF4-FFF2-40B4-BE49-F238E27FC236}">
                <a16:creationId xmlns:a16="http://schemas.microsoft.com/office/drawing/2014/main" id="{55D5ADBC-3061-BBA0-CCB1-B0A6B0B88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63" y="2433032"/>
            <a:ext cx="2414303" cy="2019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B6530B-51B4-7978-3AEF-2206847E171C}"/>
              </a:ext>
            </a:extLst>
          </p:cNvPr>
          <p:cNvSpPr txBox="1"/>
          <p:nvPr/>
        </p:nvSpPr>
        <p:spPr>
          <a:xfrm>
            <a:off x="640080" y="4677486"/>
            <a:ext cx="6997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Download The Final Image: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the image you want to download from the left side panel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File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Export</a:t>
            </a:r>
          </a:p>
          <a:p>
            <a:pPr marL="285750" indent="-285750">
              <a:buFontTx/>
              <a:buChar char="-"/>
            </a:pPr>
            <a:r>
              <a:rPr lang="en-US" dirty="0"/>
              <a:t>Change File Types</a:t>
            </a:r>
          </a:p>
          <a:p>
            <a:pPr marL="285750" indent="-285750">
              <a:buFontTx/>
              <a:buChar char="-"/>
            </a:pPr>
            <a:r>
              <a:rPr lang="en-US" dirty="0"/>
              <a:t>JPEG</a:t>
            </a:r>
          </a:p>
          <a:p>
            <a:pPr marL="285750" indent="-285750">
              <a:buFontTx/>
              <a:buChar char="-"/>
            </a:pPr>
            <a:r>
              <a:rPr lang="en-US" dirty="0"/>
              <a:t>Choose the designated folder</a:t>
            </a:r>
          </a:p>
          <a:p>
            <a:pPr marL="285750" indent="-285750">
              <a:buFontTx/>
              <a:buChar char="-"/>
            </a:pPr>
            <a:r>
              <a:rPr lang="en-US" dirty="0"/>
              <a:t>Save</a:t>
            </a:r>
          </a:p>
          <a:p>
            <a:pPr marL="285750" indent="-285750">
              <a:buFontTx/>
              <a:buChar char="-"/>
            </a:pPr>
            <a:r>
              <a:rPr lang="en-US" dirty="0"/>
              <a:t>Answer ‘Just this one’ when prompted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5F1C7F6-FD35-5258-8E60-F5F7A4FA341A}"/>
              </a:ext>
            </a:extLst>
          </p:cNvPr>
          <p:cNvSpPr/>
          <p:nvPr/>
        </p:nvSpPr>
        <p:spPr>
          <a:xfrm>
            <a:off x="684931" y="3798152"/>
            <a:ext cx="2626160" cy="731520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31FC5F-F0DC-47DB-22A0-987EAF09EDB2}"/>
              </a:ext>
            </a:extLst>
          </p:cNvPr>
          <p:cNvCxnSpPr/>
          <p:nvPr/>
        </p:nvCxnSpPr>
        <p:spPr>
          <a:xfrm>
            <a:off x="3524851" y="3474720"/>
            <a:ext cx="95189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87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people, group&#10;&#10;Description automatically generated">
            <a:extLst>
              <a:ext uri="{FF2B5EF4-FFF2-40B4-BE49-F238E27FC236}">
                <a16:creationId xmlns:a16="http://schemas.microsoft.com/office/drawing/2014/main" id="{8A66E8CF-1D2F-07AA-93BD-4DE53CDAD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435B21-BB5C-A8DF-8E9A-F245B8F6A44E}"/>
              </a:ext>
            </a:extLst>
          </p:cNvPr>
          <p:cNvSpPr/>
          <p:nvPr/>
        </p:nvSpPr>
        <p:spPr>
          <a:xfrm>
            <a:off x="0" y="5409398"/>
            <a:ext cx="8953500" cy="1761423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BB2DF-7FA2-A66F-D7C4-2EBBFA7C50A5}"/>
              </a:ext>
            </a:extLst>
          </p:cNvPr>
          <p:cNvSpPr txBox="1"/>
          <p:nvPr/>
        </p:nvSpPr>
        <p:spPr>
          <a:xfrm>
            <a:off x="1216693" y="5582653"/>
            <a:ext cx="652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AB54A"/>
                </a:solidFill>
              </a:rPr>
              <a:t>Get Affordable Health Insurance Coverage Today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53D6C-A596-ACF7-43AB-5CBDBA95137A}"/>
              </a:ext>
            </a:extLst>
          </p:cNvPr>
          <p:cNvSpPr txBox="1"/>
          <p:nvPr/>
        </p:nvSpPr>
        <p:spPr>
          <a:xfrm>
            <a:off x="2007870" y="6049130"/>
            <a:ext cx="493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04508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outdoor, posing&#10;&#10;Description automatically generated">
            <a:extLst>
              <a:ext uri="{FF2B5EF4-FFF2-40B4-BE49-F238E27FC236}">
                <a16:creationId xmlns:a16="http://schemas.microsoft.com/office/drawing/2014/main" id="{DC0CC5DC-0B15-C01D-DA4A-C4711E300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78B0EC-14BA-9108-B55F-58E7FCD18D50}"/>
              </a:ext>
            </a:extLst>
          </p:cNvPr>
          <p:cNvSpPr/>
          <p:nvPr/>
        </p:nvSpPr>
        <p:spPr>
          <a:xfrm>
            <a:off x="0" y="5890660"/>
            <a:ext cx="8953500" cy="16150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1BA57-6EB5-7443-A908-53CF0B279FCB}"/>
              </a:ext>
            </a:extLst>
          </p:cNvPr>
          <p:cNvSpPr txBox="1"/>
          <p:nvPr/>
        </p:nvSpPr>
        <p:spPr>
          <a:xfrm>
            <a:off x="1916430" y="6102416"/>
            <a:ext cx="512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Get a Free Health Insurance Quote 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1DC25-6632-499E-858E-0F11E30AEA6C}"/>
              </a:ext>
            </a:extLst>
          </p:cNvPr>
          <p:cNvSpPr txBox="1"/>
          <p:nvPr/>
        </p:nvSpPr>
        <p:spPr>
          <a:xfrm>
            <a:off x="2137811" y="6502526"/>
            <a:ext cx="4677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92751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sitting, person&#10;&#10;Description automatically generated">
            <a:extLst>
              <a:ext uri="{FF2B5EF4-FFF2-40B4-BE49-F238E27FC236}">
                <a16:creationId xmlns:a16="http://schemas.microsoft.com/office/drawing/2014/main" id="{43291E5C-13E0-DEA1-090E-2BA38D49F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170A77-B7BF-72BE-B2E0-CFFFF6A73C5E}"/>
              </a:ext>
            </a:extLst>
          </p:cNvPr>
          <p:cNvSpPr/>
          <p:nvPr/>
        </p:nvSpPr>
        <p:spPr>
          <a:xfrm>
            <a:off x="0" y="5390146"/>
            <a:ext cx="8953500" cy="1636295"/>
          </a:xfrm>
          <a:prstGeom prst="rect">
            <a:avLst/>
          </a:prstGeom>
          <a:solidFill>
            <a:srgbClr val="5B4A42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BFC28-34B4-4AEC-4C55-3D09A89A7504}"/>
              </a:ext>
            </a:extLst>
          </p:cNvPr>
          <p:cNvSpPr txBox="1"/>
          <p:nvPr/>
        </p:nvSpPr>
        <p:spPr>
          <a:xfrm>
            <a:off x="1699861" y="5515276"/>
            <a:ext cx="555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Call Now to Get Started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D0E1C0-4699-961D-4E08-9C309E5AF4CF}"/>
              </a:ext>
            </a:extLst>
          </p:cNvPr>
          <p:cNvSpPr txBox="1"/>
          <p:nvPr/>
        </p:nvSpPr>
        <p:spPr>
          <a:xfrm>
            <a:off x="1040530" y="6012309"/>
            <a:ext cx="6872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262393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smiling, posing&#10;&#10;Description automatically generated">
            <a:extLst>
              <a:ext uri="{FF2B5EF4-FFF2-40B4-BE49-F238E27FC236}">
                <a16:creationId xmlns:a16="http://schemas.microsoft.com/office/drawing/2014/main" id="{7D7D95D2-C339-D9A1-77A3-D89B6AEA5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114C2F-970D-C4F0-5597-B338C02385E3}"/>
              </a:ext>
            </a:extLst>
          </p:cNvPr>
          <p:cNvSpPr/>
          <p:nvPr/>
        </p:nvSpPr>
        <p:spPr>
          <a:xfrm>
            <a:off x="0" y="5977288"/>
            <a:ext cx="8953500" cy="1528412"/>
          </a:xfrm>
          <a:prstGeom prst="rect">
            <a:avLst/>
          </a:prstGeom>
          <a:solidFill>
            <a:srgbClr val="557B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2102B-8918-173C-36A1-D54F3005712A}"/>
              </a:ext>
            </a:extLst>
          </p:cNvPr>
          <p:cNvSpPr txBox="1"/>
          <p:nvPr/>
        </p:nvSpPr>
        <p:spPr>
          <a:xfrm>
            <a:off x="1978994" y="6140919"/>
            <a:ext cx="499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Call for help finding your new plan!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ABFD0-8E4B-E01A-70B4-FE998010F56F}"/>
              </a:ext>
            </a:extLst>
          </p:cNvPr>
          <p:cNvSpPr txBox="1"/>
          <p:nvPr/>
        </p:nvSpPr>
        <p:spPr>
          <a:xfrm>
            <a:off x="1488104" y="6602584"/>
            <a:ext cx="5977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277142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48BC09C-413D-72CC-7759-00BE53BB5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D19DBD-F0CD-479F-9E51-7339C87C9771}"/>
              </a:ext>
            </a:extLst>
          </p:cNvPr>
          <p:cNvSpPr/>
          <p:nvPr/>
        </p:nvSpPr>
        <p:spPr>
          <a:xfrm>
            <a:off x="0" y="6004159"/>
            <a:ext cx="8953500" cy="1501541"/>
          </a:xfrm>
          <a:prstGeom prst="rect">
            <a:avLst/>
          </a:prstGeom>
          <a:solidFill>
            <a:srgbClr val="214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0911F-A6B7-C36D-1BD5-0C8CD03EE467}"/>
              </a:ext>
            </a:extLst>
          </p:cNvPr>
          <p:cNvSpPr txBox="1"/>
          <p:nvPr/>
        </p:nvSpPr>
        <p:spPr>
          <a:xfrm>
            <a:off x="2253314" y="6152638"/>
            <a:ext cx="444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Call now to find out!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95159-DA93-8214-D0A0-5B0D2A4F6F37}"/>
              </a:ext>
            </a:extLst>
          </p:cNvPr>
          <p:cNvSpPr txBox="1"/>
          <p:nvPr/>
        </p:nvSpPr>
        <p:spPr>
          <a:xfrm>
            <a:off x="1483293" y="6577807"/>
            <a:ext cx="5986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414801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 to a baby&#10;&#10;Description automatically generated">
            <a:extLst>
              <a:ext uri="{FF2B5EF4-FFF2-40B4-BE49-F238E27FC236}">
                <a16:creationId xmlns:a16="http://schemas.microsoft.com/office/drawing/2014/main" id="{8A6F9F50-A81E-9884-47BF-689719326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40F68D-6B70-DF0E-43FF-1AF053DE48A1}"/>
              </a:ext>
            </a:extLst>
          </p:cNvPr>
          <p:cNvSpPr/>
          <p:nvPr/>
        </p:nvSpPr>
        <p:spPr>
          <a:xfrm>
            <a:off x="0" y="5688531"/>
            <a:ext cx="8953500" cy="181717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C1040-EBB1-0E7A-B0B2-F52E7E364ED8}"/>
              </a:ext>
            </a:extLst>
          </p:cNvPr>
          <p:cNvSpPr txBox="1"/>
          <p:nvPr/>
        </p:nvSpPr>
        <p:spPr>
          <a:xfrm>
            <a:off x="674771" y="5890660"/>
            <a:ext cx="760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Call now to compare plans and see if you qualify for financial help.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B2BB1-EF66-3DD2-4173-08044F9EAE6A}"/>
              </a:ext>
            </a:extLst>
          </p:cNvPr>
          <p:cNvSpPr txBox="1"/>
          <p:nvPr/>
        </p:nvSpPr>
        <p:spPr>
          <a:xfrm>
            <a:off x="785462" y="6485580"/>
            <a:ext cx="7382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79063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outdoor, ground&#10;&#10;Description automatically generated">
            <a:extLst>
              <a:ext uri="{FF2B5EF4-FFF2-40B4-BE49-F238E27FC236}">
                <a16:creationId xmlns:a16="http://schemas.microsoft.com/office/drawing/2014/main" id="{C5204698-497C-606C-080E-37E5AC2F7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834143-C14F-B612-3C76-711F6F9FF435}"/>
              </a:ext>
            </a:extLst>
          </p:cNvPr>
          <p:cNvSpPr/>
          <p:nvPr/>
        </p:nvSpPr>
        <p:spPr>
          <a:xfrm>
            <a:off x="0" y="5534526"/>
            <a:ext cx="8953500" cy="163629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B05651-3E9E-B620-B613-2E6B4299739E}"/>
              </a:ext>
            </a:extLst>
          </p:cNvPr>
          <p:cNvSpPr txBox="1"/>
          <p:nvPr/>
        </p:nvSpPr>
        <p:spPr>
          <a:xfrm>
            <a:off x="1502543" y="5690555"/>
            <a:ext cx="594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Let me help you compare and save!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FA032-B69C-A66E-B110-119841F76B1B}"/>
              </a:ext>
            </a:extLst>
          </p:cNvPr>
          <p:cNvSpPr txBox="1"/>
          <p:nvPr/>
        </p:nvSpPr>
        <p:spPr>
          <a:xfrm>
            <a:off x="1863490" y="6276800"/>
            <a:ext cx="5226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207870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9104DC98-8E71-D360-832A-2759FE6F6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25DABB-8B2C-B106-FAF2-423580A74A8D}"/>
              </a:ext>
            </a:extLst>
          </p:cNvPr>
          <p:cNvSpPr/>
          <p:nvPr/>
        </p:nvSpPr>
        <p:spPr>
          <a:xfrm>
            <a:off x="0" y="5342021"/>
            <a:ext cx="8953500" cy="165554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F9460-6C3A-797A-04C7-52C2DA252AD6}"/>
              </a:ext>
            </a:extLst>
          </p:cNvPr>
          <p:cNvSpPr txBox="1"/>
          <p:nvPr/>
        </p:nvSpPr>
        <p:spPr>
          <a:xfrm>
            <a:off x="1799924" y="5524901"/>
            <a:ext cx="535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Call Now to Get Coverage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9CE21-5ECD-3106-6971-1F0E35348CA7}"/>
              </a:ext>
            </a:extLst>
          </p:cNvPr>
          <p:cNvSpPr txBox="1"/>
          <p:nvPr/>
        </p:nvSpPr>
        <p:spPr>
          <a:xfrm>
            <a:off x="2054993" y="6107345"/>
            <a:ext cx="484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7941D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19600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together&#10;&#10;Description automatically generated with medium confidence">
            <a:extLst>
              <a:ext uri="{FF2B5EF4-FFF2-40B4-BE49-F238E27FC236}">
                <a16:creationId xmlns:a16="http://schemas.microsoft.com/office/drawing/2014/main" id="{C3A06207-2650-EE08-2830-FA18D3F5D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9A4FB5-D0CA-4B66-8601-84B03A30DAFD}"/>
              </a:ext>
            </a:extLst>
          </p:cNvPr>
          <p:cNvSpPr/>
          <p:nvPr/>
        </p:nvSpPr>
        <p:spPr>
          <a:xfrm>
            <a:off x="0" y="5130266"/>
            <a:ext cx="8953500" cy="1722921"/>
          </a:xfrm>
          <a:prstGeom prst="rect">
            <a:avLst/>
          </a:prstGeom>
          <a:solidFill>
            <a:srgbClr val="F9DB9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ED923-E2F5-C946-048B-CEF1F15EC78B}"/>
              </a:ext>
            </a:extLst>
          </p:cNvPr>
          <p:cNvSpPr txBox="1"/>
          <p:nvPr/>
        </p:nvSpPr>
        <p:spPr>
          <a:xfrm>
            <a:off x="1045844" y="5328278"/>
            <a:ext cx="686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Call Now to Find the Perfect Health Coverage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3EBFB-4204-87E3-DE0C-35736978A4E9}"/>
              </a:ext>
            </a:extLst>
          </p:cNvPr>
          <p:cNvSpPr txBox="1"/>
          <p:nvPr/>
        </p:nvSpPr>
        <p:spPr>
          <a:xfrm>
            <a:off x="1873115" y="5851498"/>
            <a:ext cx="5207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19172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38136F2-7BCE-697C-AA70-D1B19DB89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383E32-B153-86AC-715C-68B4B4368762}"/>
              </a:ext>
            </a:extLst>
          </p:cNvPr>
          <p:cNvSpPr/>
          <p:nvPr/>
        </p:nvSpPr>
        <p:spPr>
          <a:xfrm>
            <a:off x="0" y="6054291"/>
            <a:ext cx="8953500" cy="1451409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199376-5262-A78B-5DE7-A66DA9192119}"/>
              </a:ext>
            </a:extLst>
          </p:cNvPr>
          <p:cNvSpPr txBox="1"/>
          <p:nvPr/>
        </p:nvSpPr>
        <p:spPr>
          <a:xfrm>
            <a:off x="828775" y="6217920"/>
            <a:ext cx="729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Contact me to get started today!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CC185-BACA-DEB4-18C3-F0BDC995607A}"/>
              </a:ext>
            </a:extLst>
          </p:cNvPr>
          <p:cNvSpPr txBox="1"/>
          <p:nvPr/>
        </p:nvSpPr>
        <p:spPr>
          <a:xfrm>
            <a:off x="1430353" y="6618030"/>
            <a:ext cx="6092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782577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2442</TotalTime>
  <Words>175</Words>
  <Application>Microsoft Office PowerPoint</Application>
  <PresentationFormat>Custom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Gonzalez</dc:creator>
  <cp:lastModifiedBy>Kayla Gonzalez</cp:lastModifiedBy>
  <cp:revision>37</cp:revision>
  <dcterms:created xsi:type="dcterms:W3CDTF">2022-07-18T20:43:15Z</dcterms:created>
  <dcterms:modified xsi:type="dcterms:W3CDTF">2022-08-31T20:32:13Z</dcterms:modified>
</cp:coreProperties>
</file>